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3.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412" r:id="rId1"/>
    <p:sldMasterId id="2147484460" r:id="rId2"/>
    <p:sldMasterId id="2147484462" r:id="rId3"/>
    <p:sldMasterId id="2147484536" r:id="rId4"/>
    <p:sldMasterId id="2147484539" r:id="rId5"/>
  </p:sldMasterIdLst>
  <p:notesMasterIdLst>
    <p:notesMasterId r:id="rId37"/>
  </p:notesMasterIdLst>
  <p:sldIdLst>
    <p:sldId id="283" r:id="rId6"/>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82" r:id="rId24"/>
    <p:sldId id="273" r:id="rId25"/>
    <p:sldId id="274" r:id="rId26"/>
    <p:sldId id="275" r:id="rId27"/>
    <p:sldId id="284" r:id="rId28"/>
    <p:sldId id="276" r:id="rId29"/>
    <p:sldId id="285" r:id="rId30"/>
    <p:sldId id="277" r:id="rId31"/>
    <p:sldId id="286" r:id="rId32"/>
    <p:sldId id="278" r:id="rId33"/>
    <p:sldId id="279" r:id="rId34"/>
    <p:sldId id="280" r:id="rId35"/>
    <p:sldId id="281" r:id="rId36"/>
  </p:sldIdLst>
  <p:sldSz cx="14630400" cy="8229600"/>
  <p:notesSz cx="8229600" cy="14630400"/>
  <p:embeddedFontLst>
    <p:embeddedFont>
      <p:font typeface="Advent Pro SemiBold" panose="020B0604020202020204" charset="0"/>
      <p:regular r:id="rId38"/>
      <p:bold r:id="rId39"/>
      <p:italic r:id="rId40"/>
      <p:boldItalic r:id="rId41"/>
    </p:embeddedFont>
    <p:embeddedFont>
      <p:font typeface="Fira Sans Condensed Medium" panose="020B0603050000020004" pitchFamily="34" charset="0"/>
      <p:regular r:id="rId42"/>
      <p:bold r:id="rId43"/>
      <p:italic r:id="rId44"/>
      <p:boldItalic r:id="rId45"/>
    </p:embeddedFont>
    <p:embeddedFont>
      <p:font typeface="Fira Sans Extra Condensed Medium" panose="020B0604020202020204" charset="0"/>
      <p:regular r:id="rId46"/>
      <p:bold r:id="rId47"/>
      <p:italic r:id="rId48"/>
      <p:boldItalic r:id="rId49"/>
    </p:embeddedFont>
    <p:embeddedFont>
      <p:font typeface="Livvic Light" pitchFamily="2" charset="0"/>
      <p:regular r:id="rId50"/>
      <p:italic r:id="rId51"/>
    </p:embeddedFont>
    <p:embeddedFont>
      <p:font typeface="Maven Pro" panose="020B0604020202020204" charset="0"/>
      <p:regular r:id="rId52"/>
      <p:bold r:id="rId53"/>
    </p:embeddedFont>
    <p:embeddedFont>
      <p:font typeface="Merriweather" panose="00000500000000000000" pitchFamily="2" charset="0"/>
      <p:regular r:id="rId54"/>
      <p:bold r:id="rId55"/>
      <p:italic r:id="rId56"/>
      <p:boldItalic r:id="rId57"/>
    </p:embeddedFont>
    <p:embeddedFont>
      <p:font typeface="Nunito Light" pitchFamily="2" charset="0"/>
      <p:regular r:id="rId58"/>
      <p:italic r:id="rId59"/>
    </p:embeddedFont>
    <p:embeddedFont>
      <p:font typeface="Proxima Nova" panose="020B0604020202020204" charset="0"/>
      <p:regular r:id="rId60"/>
      <p:bold r:id="rId61"/>
      <p:italic r:id="rId62"/>
      <p:boldItalic r:id="rId63"/>
    </p:embeddedFont>
    <p:embeddedFont>
      <p:font typeface="Proxima Nova Semibold" panose="020B0604020202020204" charset="0"/>
      <p:regular r:id="rId64"/>
      <p:bold r:id="rId65"/>
      <p:boldItalic r:id="rId66"/>
    </p:embeddedFont>
    <p:embeddedFont>
      <p:font typeface="Share Tech" panose="020B0604020202020204" charset="0"/>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931"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font" Target="fonts/font29.fntdata"/><Relationship Id="rId5" Type="http://schemas.openxmlformats.org/officeDocument/2006/relationships/slideMaster" Target="slideMasters/slideMaster5.xml"/><Relationship Id="rId61" Type="http://schemas.openxmlformats.org/officeDocument/2006/relationships/font" Target="fonts/font2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5.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2.fntdata"/><Relationship Id="rId34" Type="http://schemas.openxmlformats.org/officeDocument/2006/relationships/slide" Target="slides/slide29.xml"/><Relationship Id="rId50" Type="http://schemas.openxmlformats.org/officeDocument/2006/relationships/font" Target="fonts/font13.fntdata"/><Relationship Id="rId5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375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FF46A-67EC-C03C-2DA5-FEE51A6A7C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D6BC2D-F281-709F-CB5E-938817D95E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4AAE8F-7B07-7BF7-99E9-26368BEF55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7DDEAC-857E-3FA4-51FD-E1CBC0836177}"/>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783548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98640" y="1203021"/>
            <a:ext cx="9633120" cy="328416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8320">
                <a:solidFill>
                  <a:schemeClr val="lt1"/>
                </a:solidFill>
              </a:defRPr>
            </a:lvl1pPr>
            <a:lvl2pPr lvl="1" algn="ctr">
              <a:spcBef>
                <a:spcPts val="0"/>
              </a:spcBef>
              <a:spcAft>
                <a:spcPts val="0"/>
              </a:spcAft>
              <a:buSzPts val="5200"/>
              <a:buNone/>
              <a:defRPr sz="8320"/>
            </a:lvl2pPr>
            <a:lvl3pPr lvl="2" algn="ctr">
              <a:spcBef>
                <a:spcPts val="0"/>
              </a:spcBef>
              <a:spcAft>
                <a:spcPts val="0"/>
              </a:spcAft>
              <a:buSzPts val="5200"/>
              <a:buNone/>
              <a:defRPr sz="8320"/>
            </a:lvl3pPr>
            <a:lvl4pPr lvl="3" algn="ctr">
              <a:spcBef>
                <a:spcPts val="0"/>
              </a:spcBef>
              <a:spcAft>
                <a:spcPts val="0"/>
              </a:spcAft>
              <a:buSzPts val="5200"/>
              <a:buNone/>
              <a:defRPr sz="8320"/>
            </a:lvl4pPr>
            <a:lvl5pPr lvl="4" algn="ctr">
              <a:spcBef>
                <a:spcPts val="0"/>
              </a:spcBef>
              <a:spcAft>
                <a:spcPts val="0"/>
              </a:spcAft>
              <a:buSzPts val="5200"/>
              <a:buNone/>
              <a:defRPr sz="8320"/>
            </a:lvl5pPr>
            <a:lvl6pPr lvl="5" algn="ctr">
              <a:spcBef>
                <a:spcPts val="0"/>
              </a:spcBef>
              <a:spcAft>
                <a:spcPts val="0"/>
              </a:spcAft>
              <a:buSzPts val="5200"/>
              <a:buNone/>
              <a:defRPr sz="8320"/>
            </a:lvl6pPr>
            <a:lvl7pPr lvl="6" algn="ctr">
              <a:spcBef>
                <a:spcPts val="0"/>
              </a:spcBef>
              <a:spcAft>
                <a:spcPts val="0"/>
              </a:spcAft>
              <a:buSzPts val="5200"/>
              <a:buNone/>
              <a:defRPr sz="8320"/>
            </a:lvl7pPr>
            <a:lvl8pPr lvl="7" algn="ctr">
              <a:spcBef>
                <a:spcPts val="0"/>
              </a:spcBef>
              <a:spcAft>
                <a:spcPts val="0"/>
              </a:spcAft>
              <a:buSzPts val="5200"/>
              <a:buNone/>
              <a:defRPr sz="8320"/>
            </a:lvl8pPr>
            <a:lvl9pPr lvl="8" algn="ctr">
              <a:spcBef>
                <a:spcPts val="0"/>
              </a:spcBef>
              <a:spcAft>
                <a:spcPts val="0"/>
              </a:spcAft>
              <a:buSzPts val="5200"/>
              <a:buNone/>
              <a:defRPr sz="8320"/>
            </a:lvl9pPr>
          </a:lstStyle>
          <a:p>
            <a:r>
              <a:rPr lang="vi-VN"/>
              <a:t>Bấm để sửa kiểu tiêu đề Bản cái</a:t>
            </a:r>
            <a:endParaRPr/>
          </a:p>
        </p:txBody>
      </p:sp>
      <p:sp>
        <p:nvSpPr>
          <p:cNvPr id="10" name="Google Shape;10;p2"/>
          <p:cNvSpPr txBox="1">
            <a:spLocks noGrp="1"/>
          </p:cNvSpPr>
          <p:nvPr>
            <p:ph type="subTitle" idx="1"/>
          </p:nvPr>
        </p:nvSpPr>
        <p:spPr>
          <a:xfrm>
            <a:off x="4678800" y="4487181"/>
            <a:ext cx="5272800" cy="126816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4480"/>
            </a:lvl2pPr>
            <a:lvl3pPr lvl="2" algn="ctr">
              <a:lnSpc>
                <a:spcPct val="100000"/>
              </a:lnSpc>
              <a:spcBef>
                <a:spcPts val="0"/>
              </a:spcBef>
              <a:spcAft>
                <a:spcPts val="0"/>
              </a:spcAft>
              <a:buSzPts val="2800"/>
              <a:buNone/>
              <a:defRPr sz="4480"/>
            </a:lvl3pPr>
            <a:lvl4pPr lvl="3" algn="ctr">
              <a:lnSpc>
                <a:spcPct val="100000"/>
              </a:lnSpc>
              <a:spcBef>
                <a:spcPts val="0"/>
              </a:spcBef>
              <a:spcAft>
                <a:spcPts val="0"/>
              </a:spcAft>
              <a:buSzPts val="2800"/>
              <a:buNone/>
              <a:defRPr sz="4480"/>
            </a:lvl4pPr>
            <a:lvl5pPr lvl="4" algn="ctr">
              <a:lnSpc>
                <a:spcPct val="100000"/>
              </a:lnSpc>
              <a:spcBef>
                <a:spcPts val="0"/>
              </a:spcBef>
              <a:spcAft>
                <a:spcPts val="0"/>
              </a:spcAft>
              <a:buSzPts val="2800"/>
              <a:buNone/>
              <a:defRPr sz="4480"/>
            </a:lvl5pPr>
            <a:lvl6pPr lvl="5" algn="ctr">
              <a:lnSpc>
                <a:spcPct val="100000"/>
              </a:lnSpc>
              <a:spcBef>
                <a:spcPts val="0"/>
              </a:spcBef>
              <a:spcAft>
                <a:spcPts val="0"/>
              </a:spcAft>
              <a:buSzPts val="2800"/>
              <a:buNone/>
              <a:defRPr sz="4480"/>
            </a:lvl6pPr>
            <a:lvl7pPr lvl="6" algn="ctr">
              <a:lnSpc>
                <a:spcPct val="100000"/>
              </a:lnSpc>
              <a:spcBef>
                <a:spcPts val="0"/>
              </a:spcBef>
              <a:spcAft>
                <a:spcPts val="0"/>
              </a:spcAft>
              <a:buSzPts val="2800"/>
              <a:buNone/>
              <a:defRPr sz="4480"/>
            </a:lvl7pPr>
            <a:lvl8pPr lvl="7" algn="ctr">
              <a:lnSpc>
                <a:spcPct val="100000"/>
              </a:lnSpc>
              <a:spcBef>
                <a:spcPts val="0"/>
              </a:spcBef>
              <a:spcAft>
                <a:spcPts val="0"/>
              </a:spcAft>
              <a:buSzPts val="2800"/>
              <a:buNone/>
              <a:defRPr sz="4480"/>
            </a:lvl8pPr>
            <a:lvl9pPr lvl="8" algn="ctr">
              <a:lnSpc>
                <a:spcPct val="100000"/>
              </a:lnSpc>
              <a:spcBef>
                <a:spcPts val="0"/>
              </a:spcBef>
              <a:spcAft>
                <a:spcPts val="0"/>
              </a:spcAft>
              <a:buSzPts val="2800"/>
              <a:buNone/>
              <a:defRPr sz="4480"/>
            </a:lvl9pPr>
          </a:lstStyle>
          <a:p>
            <a:r>
              <a:rPr lang="vi-VN"/>
              <a:t>Bấm để chỉnh sửa kiểu tiêu đề phụ của Bản cái</a:t>
            </a:r>
            <a:endParaRPr/>
          </a:p>
        </p:txBody>
      </p:sp>
      <p:sp>
        <p:nvSpPr>
          <p:cNvPr id="11" name="Google Shape;11;p2"/>
          <p:cNvSpPr/>
          <p:nvPr/>
        </p:nvSpPr>
        <p:spPr>
          <a:xfrm>
            <a:off x="1696730" y="1853821"/>
            <a:ext cx="193917" cy="19429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 name="Google Shape;12;p2"/>
          <p:cNvSpPr/>
          <p:nvPr/>
        </p:nvSpPr>
        <p:spPr>
          <a:xfrm>
            <a:off x="12479584" y="1465695"/>
            <a:ext cx="194294" cy="19429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3" name="Google Shape;13;p2"/>
          <p:cNvSpPr/>
          <p:nvPr/>
        </p:nvSpPr>
        <p:spPr>
          <a:xfrm>
            <a:off x="8412694" y="3923849"/>
            <a:ext cx="92158" cy="92158"/>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4" name="Google Shape;14;p2"/>
          <p:cNvSpPr/>
          <p:nvPr/>
        </p:nvSpPr>
        <p:spPr>
          <a:xfrm>
            <a:off x="13936038" y="7714393"/>
            <a:ext cx="156894" cy="157272"/>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5" name="Google Shape;15;p2"/>
          <p:cNvSpPr/>
          <p:nvPr/>
        </p:nvSpPr>
        <p:spPr>
          <a:xfrm>
            <a:off x="441071" y="2491295"/>
            <a:ext cx="92534" cy="92158"/>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6" name="Google Shape;16;p2"/>
          <p:cNvSpPr/>
          <p:nvPr/>
        </p:nvSpPr>
        <p:spPr>
          <a:xfrm>
            <a:off x="13221877" y="4725890"/>
            <a:ext cx="166538" cy="166915"/>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17" name="Google Shape;17;p2"/>
          <p:cNvGrpSpPr/>
          <p:nvPr/>
        </p:nvGrpSpPr>
        <p:grpSpPr>
          <a:xfrm>
            <a:off x="13221891" y="-694985"/>
            <a:ext cx="302218" cy="1890450"/>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21" name="Google Shape;21;p2"/>
          <p:cNvSpPr/>
          <p:nvPr/>
        </p:nvSpPr>
        <p:spPr>
          <a:xfrm>
            <a:off x="13577594" y="2583411"/>
            <a:ext cx="128803" cy="128762"/>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22" name="Google Shape;22;p2"/>
          <p:cNvGrpSpPr/>
          <p:nvPr/>
        </p:nvGrpSpPr>
        <p:grpSpPr>
          <a:xfrm>
            <a:off x="4945195" y="-853851"/>
            <a:ext cx="156894" cy="1836154"/>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25" name="Google Shape;25;p2"/>
          <p:cNvGrpSpPr/>
          <p:nvPr/>
        </p:nvGrpSpPr>
        <p:grpSpPr>
          <a:xfrm>
            <a:off x="7828434" y="-544178"/>
            <a:ext cx="193875" cy="1216792"/>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28" name="Google Shape;28;p2"/>
          <p:cNvGrpSpPr/>
          <p:nvPr/>
        </p:nvGrpSpPr>
        <p:grpSpPr>
          <a:xfrm>
            <a:off x="400987" y="3843682"/>
            <a:ext cx="301840" cy="3949366"/>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33" name="Google Shape;33;p2"/>
          <p:cNvSpPr/>
          <p:nvPr/>
        </p:nvSpPr>
        <p:spPr>
          <a:xfrm>
            <a:off x="14297162" y="17"/>
            <a:ext cx="13542" cy="4031419"/>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4" name="Google Shape;34;p2"/>
          <p:cNvSpPr/>
          <p:nvPr/>
        </p:nvSpPr>
        <p:spPr>
          <a:xfrm>
            <a:off x="1034981" y="34315"/>
            <a:ext cx="13542" cy="2702510"/>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35" name="Google Shape;35;p2"/>
          <p:cNvGrpSpPr/>
          <p:nvPr/>
        </p:nvGrpSpPr>
        <p:grpSpPr>
          <a:xfrm>
            <a:off x="3261903" y="278252"/>
            <a:ext cx="92158" cy="1330878"/>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Tree>
    <p:extLst>
      <p:ext uri="{BB962C8B-B14F-4D97-AF65-F5344CB8AC3E}">
        <p14:creationId xmlns:p14="http://schemas.microsoft.com/office/powerpoint/2010/main" val="37332361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6"/>
        <p:cNvGrpSpPr/>
        <p:nvPr/>
      </p:nvGrpSpPr>
      <p:grpSpPr>
        <a:xfrm>
          <a:off x="0" y="0"/>
          <a:ext cx="0" cy="0"/>
          <a:chOff x="0" y="0"/>
          <a:chExt cx="0" cy="0"/>
        </a:xfrm>
      </p:grpSpPr>
      <p:sp>
        <p:nvSpPr>
          <p:cNvPr id="177" name="Google Shape;177;p11"/>
          <p:cNvSpPr txBox="1">
            <a:spLocks noGrp="1"/>
          </p:cNvSpPr>
          <p:nvPr>
            <p:ph type="ctrTitle"/>
          </p:nvPr>
        </p:nvSpPr>
        <p:spPr>
          <a:xfrm>
            <a:off x="4909880" y="4920520"/>
            <a:ext cx="4889280" cy="87648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3840">
                <a:solidFill>
                  <a:schemeClr val="accent1"/>
                </a:solidFill>
              </a:defRPr>
            </a:lvl1pPr>
            <a:lvl2pPr lvl="1" algn="ctr" rtl="0">
              <a:spcBef>
                <a:spcPts val="0"/>
              </a:spcBef>
              <a:spcAft>
                <a:spcPts val="0"/>
              </a:spcAft>
              <a:buSzPts val="5200"/>
              <a:buNone/>
              <a:defRPr sz="8320"/>
            </a:lvl2pPr>
            <a:lvl3pPr lvl="2" algn="ctr" rtl="0">
              <a:spcBef>
                <a:spcPts val="0"/>
              </a:spcBef>
              <a:spcAft>
                <a:spcPts val="0"/>
              </a:spcAft>
              <a:buSzPts val="5200"/>
              <a:buNone/>
              <a:defRPr sz="8320"/>
            </a:lvl3pPr>
            <a:lvl4pPr lvl="3" algn="ctr" rtl="0">
              <a:spcBef>
                <a:spcPts val="0"/>
              </a:spcBef>
              <a:spcAft>
                <a:spcPts val="0"/>
              </a:spcAft>
              <a:buSzPts val="5200"/>
              <a:buNone/>
              <a:defRPr sz="8320"/>
            </a:lvl4pPr>
            <a:lvl5pPr lvl="4" algn="ctr" rtl="0">
              <a:spcBef>
                <a:spcPts val="0"/>
              </a:spcBef>
              <a:spcAft>
                <a:spcPts val="0"/>
              </a:spcAft>
              <a:buSzPts val="5200"/>
              <a:buNone/>
              <a:defRPr sz="8320"/>
            </a:lvl5pPr>
            <a:lvl6pPr lvl="5" algn="ctr" rtl="0">
              <a:spcBef>
                <a:spcPts val="0"/>
              </a:spcBef>
              <a:spcAft>
                <a:spcPts val="0"/>
              </a:spcAft>
              <a:buSzPts val="5200"/>
              <a:buNone/>
              <a:defRPr sz="8320"/>
            </a:lvl6pPr>
            <a:lvl7pPr lvl="6" algn="ctr" rtl="0">
              <a:spcBef>
                <a:spcPts val="0"/>
              </a:spcBef>
              <a:spcAft>
                <a:spcPts val="0"/>
              </a:spcAft>
              <a:buSzPts val="5200"/>
              <a:buNone/>
              <a:defRPr sz="8320"/>
            </a:lvl7pPr>
            <a:lvl8pPr lvl="7" algn="ctr" rtl="0">
              <a:spcBef>
                <a:spcPts val="0"/>
              </a:spcBef>
              <a:spcAft>
                <a:spcPts val="0"/>
              </a:spcAft>
              <a:buSzPts val="5200"/>
              <a:buNone/>
              <a:defRPr sz="8320"/>
            </a:lvl8pPr>
            <a:lvl9pPr lvl="8" algn="ctr" rtl="0">
              <a:spcBef>
                <a:spcPts val="0"/>
              </a:spcBef>
              <a:spcAft>
                <a:spcPts val="0"/>
              </a:spcAft>
              <a:buSzPts val="5200"/>
              <a:buNone/>
              <a:defRPr sz="8320"/>
            </a:lvl9pPr>
          </a:lstStyle>
          <a:p>
            <a:r>
              <a:rPr lang="vi-VN"/>
              <a:t>Bấm để sửa kiểu tiêu đề Bản cái</a:t>
            </a:r>
            <a:endParaRPr/>
          </a:p>
        </p:txBody>
      </p:sp>
      <p:sp>
        <p:nvSpPr>
          <p:cNvPr id="178" name="Google Shape;178;p11"/>
          <p:cNvSpPr txBox="1">
            <a:spLocks noGrp="1"/>
          </p:cNvSpPr>
          <p:nvPr>
            <p:ph type="subTitle" idx="1"/>
          </p:nvPr>
        </p:nvSpPr>
        <p:spPr>
          <a:xfrm>
            <a:off x="3732800" y="2878520"/>
            <a:ext cx="7164960" cy="12681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4480"/>
            </a:lvl2pPr>
            <a:lvl3pPr lvl="2" algn="ctr" rtl="0">
              <a:lnSpc>
                <a:spcPct val="100000"/>
              </a:lnSpc>
              <a:spcBef>
                <a:spcPts val="0"/>
              </a:spcBef>
              <a:spcAft>
                <a:spcPts val="0"/>
              </a:spcAft>
              <a:buSzPts val="2800"/>
              <a:buNone/>
              <a:defRPr sz="4480"/>
            </a:lvl3pPr>
            <a:lvl4pPr lvl="3" algn="ctr" rtl="0">
              <a:lnSpc>
                <a:spcPct val="100000"/>
              </a:lnSpc>
              <a:spcBef>
                <a:spcPts val="0"/>
              </a:spcBef>
              <a:spcAft>
                <a:spcPts val="0"/>
              </a:spcAft>
              <a:buSzPts val="2800"/>
              <a:buNone/>
              <a:defRPr sz="4480"/>
            </a:lvl4pPr>
            <a:lvl5pPr lvl="4" algn="ctr" rtl="0">
              <a:lnSpc>
                <a:spcPct val="100000"/>
              </a:lnSpc>
              <a:spcBef>
                <a:spcPts val="0"/>
              </a:spcBef>
              <a:spcAft>
                <a:spcPts val="0"/>
              </a:spcAft>
              <a:buSzPts val="2800"/>
              <a:buNone/>
              <a:defRPr sz="4480"/>
            </a:lvl5pPr>
            <a:lvl6pPr lvl="5" algn="ctr" rtl="0">
              <a:lnSpc>
                <a:spcPct val="100000"/>
              </a:lnSpc>
              <a:spcBef>
                <a:spcPts val="0"/>
              </a:spcBef>
              <a:spcAft>
                <a:spcPts val="0"/>
              </a:spcAft>
              <a:buSzPts val="2800"/>
              <a:buNone/>
              <a:defRPr sz="4480"/>
            </a:lvl6pPr>
            <a:lvl7pPr lvl="6" algn="ctr" rtl="0">
              <a:lnSpc>
                <a:spcPct val="100000"/>
              </a:lnSpc>
              <a:spcBef>
                <a:spcPts val="0"/>
              </a:spcBef>
              <a:spcAft>
                <a:spcPts val="0"/>
              </a:spcAft>
              <a:buSzPts val="2800"/>
              <a:buNone/>
              <a:defRPr sz="4480"/>
            </a:lvl7pPr>
            <a:lvl8pPr lvl="7" algn="ctr" rtl="0">
              <a:lnSpc>
                <a:spcPct val="100000"/>
              </a:lnSpc>
              <a:spcBef>
                <a:spcPts val="0"/>
              </a:spcBef>
              <a:spcAft>
                <a:spcPts val="0"/>
              </a:spcAft>
              <a:buSzPts val="2800"/>
              <a:buNone/>
              <a:defRPr sz="4480"/>
            </a:lvl8pPr>
            <a:lvl9pPr lvl="8" algn="ctr" rtl="0">
              <a:lnSpc>
                <a:spcPct val="100000"/>
              </a:lnSpc>
              <a:spcBef>
                <a:spcPts val="0"/>
              </a:spcBef>
              <a:spcAft>
                <a:spcPts val="0"/>
              </a:spcAft>
              <a:buSzPts val="2800"/>
              <a:buNone/>
              <a:defRPr sz="4480"/>
            </a:lvl9pPr>
          </a:lstStyle>
          <a:p>
            <a:r>
              <a:rPr lang="vi-VN"/>
              <a:t>Bấm để chỉnh sửa kiểu tiêu đề phụ của Bản cái</a:t>
            </a:r>
            <a:endParaRPr/>
          </a:p>
        </p:txBody>
      </p:sp>
      <p:sp>
        <p:nvSpPr>
          <p:cNvPr id="179" name="Google Shape;179;p11"/>
          <p:cNvSpPr/>
          <p:nvPr/>
        </p:nvSpPr>
        <p:spPr>
          <a:xfrm>
            <a:off x="2593870" y="4624981"/>
            <a:ext cx="193917" cy="19429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80" name="Google Shape;180;p11"/>
          <p:cNvSpPr/>
          <p:nvPr/>
        </p:nvSpPr>
        <p:spPr>
          <a:xfrm>
            <a:off x="1981984" y="3371015"/>
            <a:ext cx="194294" cy="19429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81" name="Google Shape;181;p11"/>
          <p:cNvSpPr/>
          <p:nvPr/>
        </p:nvSpPr>
        <p:spPr>
          <a:xfrm>
            <a:off x="13936038" y="7714393"/>
            <a:ext cx="156894" cy="157272"/>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82" name="Google Shape;182;p11"/>
          <p:cNvSpPr/>
          <p:nvPr/>
        </p:nvSpPr>
        <p:spPr>
          <a:xfrm>
            <a:off x="441071" y="2491295"/>
            <a:ext cx="92534" cy="92158"/>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83" name="Google Shape;183;p11"/>
          <p:cNvSpPr/>
          <p:nvPr/>
        </p:nvSpPr>
        <p:spPr>
          <a:xfrm>
            <a:off x="13221877" y="4725890"/>
            <a:ext cx="166538" cy="166915"/>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184" name="Google Shape;184;p11"/>
          <p:cNvGrpSpPr/>
          <p:nvPr/>
        </p:nvGrpSpPr>
        <p:grpSpPr>
          <a:xfrm>
            <a:off x="13147211" y="5722836"/>
            <a:ext cx="302218" cy="1890450"/>
            <a:chOff x="2877432" y="975334"/>
            <a:chExt cx="188886" cy="1181531"/>
          </a:xfrm>
        </p:grpSpPr>
        <p:sp>
          <p:nvSpPr>
            <p:cNvPr id="185" name="Google Shape;185;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6" name="Google Shape;186;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7" name="Google Shape;187;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188" name="Google Shape;188;p11"/>
          <p:cNvSpPr/>
          <p:nvPr/>
        </p:nvSpPr>
        <p:spPr>
          <a:xfrm>
            <a:off x="13950074" y="1863811"/>
            <a:ext cx="128803" cy="128762"/>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189" name="Google Shape;189;p11"/>
          <p:cNvGrpSpPr/>
          <p:nvPr/>
        </p:nvGrpSpPr>
        <p:grpSpPr>
          <a:xfrm>
            <a:off x="12030955" y="5189309"/>
            <a:ext cx="156894" cy="1836154"/>
            <a:chOff x="3347921" y="16006"/>
            <a:chExt cx="98059" cy="1147596"/>
          </a:xfrm>
        </p:grpSpPr>
        <p:sp>
          <p:nvSpPr>
            <p:cNvPr id="190" name="Google Shape;190;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1" name="Google Shape;191;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192" name="Google Shape;192;p11"/>
          <p:cNvGrpSpPr/>
          <p:nvPr/>
        </p:nvGrpSpPr>
        <p:grpSpPr>
          <a:xfrm>
            <a:off x="1289314" y="4725862"/>
            <a:ext cx="193875" cy="1216792"/>
            <a:chOff x="5245196" y="3136513"/>
            <a:chExt cx="121172" cy="760495"/>
          </a:xfrm>
        </p:grpSpPr>
        <p:sp>
          <p:nvSpPr>
            <p:cNvPr id="193" name="Google Shape;193;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4" name="Google Shape;194;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195" name="Google Shape;195;p11"/>
          <p:cNvGrpSpPr/>
          <p:nvPr/>
        </p:nvGrpSpPr>
        <p:grpSpPr>
          <a:xfrm>
            <a:off x="400987" y="3843682"/>
            <a:ext cx="301840" cy="3949366"/>
            <a:chOff x="250617" y="2402301"/>
            <a:chExt cx="188650" cy="2468354"/>
          </a:xfrm>
        </p:grpSpPr>
        <p:sp>
          <p:nvSpPr>
            <p:cNvPr id="196" name="Google Shape;196;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7" name="Google Shape;197;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8" name="Google Shape;198;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9" name="Google Shape;199;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200" name="Google Shape;200;p11"/>
          <p:cNvSpPr/>
          <p:nvPr/>
        </p:nvSpPr>
        <p:spPr>
          <a:xfrm>
            <a:off x="13291543" y="-614362"/>
            <a:ext cx="13542" cy="4031419"/>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01" name="Google Shape;201;p11"/>
          <p:cNvSpPr/>
          <p:nvPr/>
        </p:nvSpPr>
        <p:spPr>
          <a:xfrm>
            <a:off x="1034981" y="34315"/>
            <a:ext cx="13542" cy="2702510"/>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202" name="Google Shape;202;p11"/>
          <p:cNvGrpSpPr/>
          <p:nvPr/>
        </p:nvGrpSpPr>
        <p:grpSpPr>
          <a:xfrm>
            <a:off x="3261903" y="278252"/>
            <a:ext cx="92158" cy="1330878"/>
            <a:chOff x="2038689" y="173907"/>
            <a:chExt cx="57599" cy="831799"/>
          </a:xfrm>
        </p:grpSpPr>
        <p:sp>
          <p:nvSpPr>
            <p:cNvPr id="203" name="Google Shape;203;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4" name="Google Shape;204;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205" name="Google Shape;205;p11"/>
          <p:cNvSpPr/>
          <p:nvPr/>
        </p:nvSpPr>
        <p:spPr>
          <a:xfrm>
            <a:off x="12131744" y="2935255"/>
            <a:ext cx="194294" cy="19429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206" name="Google Shape;206;p11"/>
          <p:cNvGrpSpPr/>
          <p:nvPr/>
        </p:nvGrpSpPr>
        <p:grpSpPr>
          <a:xfrm>
            <a:off x="7872272" y="-794385"/>
            <a:ext cx="302218" cy="1890450"/>
            <a:chOff x="2877432" y="975334"/>
            <a:chExt cx="188886" cy="1181531"/>
          </a:xfrm>
        </p:grpSpPr>
        <p:sp>
          <p:nvSpPr>
            <p:cNvPr id="207" name="Google Shape;207;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8" name="Google Shape;208;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9" name="Google Shape;209;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210" name="Google Shape;210;p11"/>
          <p:cNvSpPr/>
          <p:nvPr/>
        </p:nvSpPr>
        <p:spPr>
          <a:xfrm>
            <a:off x="11335686" y="879315"/>
            <a:ext cx="128762" cy="128762"/>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211" name="Google Shape;211;p11"/>
          <p:cNvGrpSpPr/>
          <p:nvPr/>
        </p:nvGrpSpPr>
        <p:grpSpPr>
          <a:xfrm>
            <a:off x="4848754" y="-358158"/>
            <a:ext cx="193875" cy="1216792"/>
            <a:chOff x="5245196" y="3136513"/>
            <a:chExt cx="121172" cy="760495"/>
          </a:xfrm>
        </p:grpSpPr>
        <p:sp>
          <p:nvSpPr>
            <p:cNvPr id="212" name="Google Shape;21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3" name="Google Shape;21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214" name="Google Shape;214;p11"/>
          <p:cNvGrpSpPr/>
          <p:nvPr/>
        </p:nvGrpSpPr>
        <p:grpSpPr>
          <a:xfrm>
            <a:off x="3690068" y="4110754"/>
            <a:ext cx="318779" cy="4526296"/>
            <a:chOff x="1608717" y="1280046"/>
            <a:chExt cx="199237" cy="2828935"/>
          </a:xfrm>
        </p:grpSpPr>
        <p:sp>
          <p:nvSpPr>
            <p:cNvPr id="215" name="Google Shape;215;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6" name="Google Shape;216;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7" name="Google Shape;217;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Tree>
    <p:extLst>
      <p:ext uri="{BB962C8B-B14F-4D97-AF65-F5344CB8AC3E}">
        <p14:creationId xmlns:p14="http://schemas.microsoft.com/office/powerpoint/2010/main" val="1641692014"/>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6470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9617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four columns">
  <p:cSld name="1_Title and four columns">
    <p:spTree>
      <p:nvGrpSpPr>
        <p:cNvPr id="1" name="Shape 334"/>
        <p:cNvGrpSpPr/>
        <p:nvPr/>
      </p:nvGrpSpPr>
      <p:grpSpPr>
        <a:xfrm>
          <a:off x="0" y="0"/>
          <a:ext cx="0" cy="0"/>
          <a:chOff x="0" y="0"/>
          <a:chExt cx="0" cy="0"/>
        </a:xfrm>
      </p:grpSpPr>
      <p:sp>
        <p:nvSpPr>
          <p:cNvPr id="335" name="Google Shape;335;p17"/>
          <p:cNvSpPr txBox="1">
            <a:spLocks noGrp="1"/>
          </p:cNvSpPr>
          <p:nvPr>
            <p:ph type="ctrTitle"/>
          </p:nvPr>
        </p:nvSpPr>
        <p:spPr>
          <a:xfrm>
            <a:off x="1949666" y="2197112"/>
            <a:ext cx="3010080" cy="103152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36" name="Google Shape;336;p17"/>
          <p:cNvSpPr txBox="1">
            <a:spLocks noGrp="1"/>
          </p:cNvSpPr>
          <p:nvPr>
            <p:ph type="subTitle" idx="1"/>
          </p:nvPr>
        </p:nvSpPr>
        <p:spPr>
          <a:xfrm>
            <a:off x="1949666" y="2984792"/>
            <a:ext cx="3010080" cy="1031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37" name="Google Shape;337;p17"/>
          <p:cNvSpPr txBox="1">
            <a:spLocks noGrp="1"/>
          </p:cNvSpPr>
          <p:nvPr>
            <p:ph type="ctrTitle" idx="2"/>
          </p:nvPr>
        </p:nvSpPr>
        <p:spPr>
          <a:xfrm>
            <a:off x="9687288" y="2197112"/>
            <a:ext cx="3010080" cy="103152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38" name="Google Shape;338;p17"/>
          <p:cNvSpPr txBox="1">
            <a:spLocks noGrp="1"/>
          </p:cNvSpPr>
          <p:nvPr>
            <p:ph type="subTitle" idx="3"/>
          </p:nvPr>
        </p:nvSpPr>
        <p:spPr>
          <a:xfrm>
            <a:off x="9687288" y="2984792"/>
            <a:ext cx="3010080" cy="1031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39" name="Google Shape;339;p17"/>
          <p:cNvSpPr txBox="1">
            <a:spLocks noGrp="1"/>
          </p:cNvSpPr>
          <p:nvPr>
            <p:ph type="ctrTitle" idx="4"/>
          </p:nvPr>
        </p:nvSpPr>
        <p:spPr>
          <a:xfrm>
            <a:off x="1949666" y="4446090"/>
            <a:ext cx="3010080" cy="103152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40" name="Google Shape;340;p17"/>
          <p:cNvSpPr txBox="1">
            <a:spLocks noGrp="1"/>
          </p:cNvSpPr>
          <p:nvPr>
            <p:ph type="subTitle" idx="5"/>
          </p:nvPr>
        </p:nvSpPr>
        <p:spPr>
          <a:xfrm>
            <a:off x="1786946" y="5233770"/>
            <a:ext cx="3335520" cy="1031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41" name="Google Shape;341;p17"/>
          <p:cNvSpPr txBox="1">
            <a:spLocks noGrp="1"/>
          </p:cNvSpPr>
          <p:nvPr>
            <p:ph type="ctrTitle" idx="6"/>
          </p:nvPr>
        </p:nvSpPr>
        <p:spPr>
          <a:xfrm>
            <a:off x="9687288" y="4446090"/>
            <a:ext cx="3010080" cy="103152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42" name="Google Shape;342;p17"/>
          <p:cNvSpPr txBox="1">
            <a:spLocks noGrp="1"/>
          </p:cNvSpPr>
          <p:nvPr>
            <p:ph type="subTitle" idx="7"/>
          </p:nvPr>
        </p:nvSpPr>
        <p:spPr>
          <a:xfrm>
            <a:off x="9687288" y="5233770"/>
            <a:ext cx="3010080" cy="1031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43" name="Google Shape;343;p17"/>
          <p:cNvSpPr txBox="1">
            <a:spLocks noGrp="1"/>
          </p:cNvSpPr>
          <p:nvPr>
            <p:ph type="ctrTitle" idx="8"/>
          </p:nvPr>
        </p:nvSpPr>
        <p:spPr>
          <a:xfrm>
            <a:off x="990120" y="658680"/>
            <a:ext cx="756432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Tree>
    <p:extLst>
      <p:ext uri="{BB962C8B-B14F-4D97-AF65-F5344CB8AC3E}">
        <p14:creationId xmlns:p14="http://schemas.microsoft.com/office/powerpoint/2010/main" val="2123014685"/>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665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659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140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38575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5857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6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916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18"/>
        <p:cNvGrpSpPr/>
        <p:nvPr/>
      </p:nvGrpSpPr>
      <p:grpSpPr>
        <a:xfrm>
          <a:off x="0" y="0"/>
          <a:ext cx="0" cy="0"/>
          <a:chOff x="0" y="0"/>
          <a:chExt cx="0" cy="0"/>
        </a:xfrm>
      </p:grpSpPr>
      <p:sp>
        <p:nvSpPr>
          <p:cNvPr id="219" name="Google Shape;219;p12"/>
          <p:cNvSpPr txBox="1">
            <a:spLocks noGrp="1"/>
          </p:cNvSpPr>
          <p:nvPr>
            <p:ph type="title" hasCustomPrompt="1"/>
          </p:nvPr>
        </p:nvSpPr>
        <p:spPr>
          <a:xfrm>
            <a:off x="2773960" y="1370640"/>
            <a:ext cx="9082560" cy="196848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800">
                <a:solidFill>
                  <a:schemeClr val="accent2"/>
                </a:solidFill>
              </a:defRPr>
            </a:lvl1pPr>
            <a:lvl2pPr lvl="1" algn="ctr">
              <a:spcBef>
                <a:spcPts val="0"/>
              </a:spcBef>
              <a:spcAft>
                <a:spcPts val="0"/>
              </a:spcAft>
              <a:buSzPts val="12000"/>
              <a:buNone/>
              <a:defRPr sz="19200"/>
            </a:lvl2pPr>
            <a:lvl3pPr lvl="2" algn="ctr">
              <a:spcBef>
                <a:spcPts val="0"/>
              </a:spcBef>
              <a:spcAft>
                <a:spcPts val="0"/>
              </a:spcAft>
              <a:buSzPts val="12000"/>
              <a:buNone/>
              <a:defRPr sz="19200"/>
            </a:lvl3pPr>
            <a:lvl4pPr lvl="3" algn="ctr">
              <a:spcBef>
                <a:spcPts val="0"/>
              </a:spcBef>
              <a:spcAft>
                <a:spcPts val="0"/>
              </a:spcAft>
              <a:buSzPts val="12000"/>
              <a:buNone/>
              <a:defRPr sz="19200"/>
            </a:lvl4pPr>
            <a:lvl5pPr lvl="4" algn="ctr">
              <a:spcBef>
                <a:spcPts val="0"/>
              </a:spcBef>
              <a:spcAft>
                <a:spcPts val="0"/>
              </a:spcAft>
              <a:buSzPts val="12000"/>
              <a:buNone/>
              <a:defRPr sz="19200"/>
            </a:lvl5pPr>
            <a:lvl6pPr lvl="5" algn="ctr">
              <a:spcBef>
                <a:spcPts val="0"/>
              </a:spcBef>
              <a:spcAft>
                <a:spcPts val="0"/>
              </a:spcAft>
              <a:buSzPts val="12000"/>
              <a:buNone/>
              <a:defRPr sz="19200"/>
            </a:lvl6pPr>
            <a:lvl7pPr lvl="6" algn="ctr">
              <a:spcBef>
                <a:spcPts val="0"/>
              </a:spcBef>
              <a:spcAft>
                <a:spcPts val="0"/>
              </a:spcAft>
              <a:buSzPts val="12000"/>
              <a:buNone/>
              <a:defRPr sz="19200"/>
            </a:lvl7pPr>
            <a:lvl8pPr lvl="7" algn="ctr">
              <a:spcBef>
                <a:spcPts val="0"/>
              </a:spcBef>
              <a:spcAft>
                <a:spcPts val="0"/>
              </a:spcAft>
              <a:buSzPts val="12000"/>
              <a:buNone/>
              <a:defRPr sz="19200"/>
            </a:lvl8pPr>
            <a:lvl9pPr lvl="8" algn="ctr">
              <a:spcBef>
                <a:spcPts val="0"/>
              </a:spcBef>
              <a:spcAft>
                <a:spcPts val="0"/>
              </a:spcAft>
              <a:buSzPts val="12000"/>
              <a:buNone/>
              <a:defRPr sz="19200"/>
            </a:lvl9pPr>
          </a:lstStyle>
          <a:p>
            <a:r>
              <a:t>xx%</a:t>
            </a:r>
          </a:p>
        </p:txBody>
      </p:sp>
      <p:sp>
        <p:nvSpPr>
          <p:cNvPr id="220" name="Google Shape;220;p12"/>
          <p:cNvSpPr txBox="1">
            <a:spLocks noGrp="1"/>
          </p:cNvSpPr>
          <p:nvPr>
            <p:ph type="body" idx="1"/>
          </p:nvPr>
        </p:nvSpPr>
        <p:spPr>
          <a:xfrm>
            <a:off x="5132920" y="3339120"/>
            <a:ext cx="4364640" cy="1144800"/>
          </a:xfrm>
          <a:prstGeom prst="rect">
            <a:avLst/>
          </a:prstGeom>
        </p:spPr>
        <p:txBody>
          <a:bodyPr spcFirstLastPara="1" wrap="square" lIns="91425" tIns="91425" rIns="91425" bIns="91425" anchor="t" anchorCtr="0">
            <a:noAutofit/>
          </a:bodyPr>
          <a:lstStyle>
            <a:lvl1pPr marL="731520" lvl="0" indent="-548640" algn="ctr">
              <a:spcBef>
                <a:spcPts val="0"/>
              </a:spcBef>
              <a:spcAft>
                <a:spcPts val="0"/>
              </a:spcAft>
              <a:buSzPts val="1800"/>
              <a:buChar char="●"/>
              <a:defRPr/>
            </a:lvl1pPr>
            <a:lvl2pPr marL="1463040" lvl="1" indent="-508000" algn="ctr">
              <a:spcBef>
                <a:spcPts val="2560"/>
              </a:spcBef>
              <a:spcAft>
                <a:spcPts val="0"/>
              </a:spcAft>
              <a:buSzPts val="1400"/>
              <a:buChar char="○"/>
              <a:defRPr/>
            </a:lvl2pPr>
            <a:lvl3pPr marL="2194560" lvl="2" indent="-508000" algn="ctr">
              <a:spcBef>
                <a:spcPts val="2560"/>
              </a:spcBef>
              <a:spcAft>
                <a:spcPts val="0"/>
              </a:spcAft>
              <a:buSzPts val="1400"/>
              <a:buChar char="■"/>
              <a:defRPr/>
            </a:lvl3pPr>
            <a:lvl4pPr marL="2926080" lvl="3" indent="-508000" algn="ctr">
              <a:spcBef>
                <a:spcPts val="2560"/>
              </a:spcBef>
              <a:spcAft>
                <a:spcPts val="0"/>
              </a:spcAft>
              <a:buSzPts val="1400"/>
              <a:buChar char="●"/>
              <a:defRPr/>
            </a:lvl4pPr>
            <a:lvl5pPr marL="3657600" lvl="4" indent="-508000" algn="ctr">
              <a:spcBef>
                <a:spcPts val="2560"/>
              </a:spcBef>
              <a:spcAft>
                <a:spcPts val="0"/>
              </a:spcAft>
              <a:buSzPts val="1400"/>
              <a:buChar char="○"/>
              <a:defRPr/>
            </a:lvl5pPr>
            <a:lvl6pPr marL="4389120" lvl="5" indent="-508000" algn="ctr">
              <a:spcBef>
                <a:spcPts val="2560"/>
              </a:spcBef>
              <a:spcAft>
                <a:spcPts val="0"/>
              </a:spcAft>
              <a:buSzPts val="1400"/>
              <a:buChar char="■"/>
              <a:defRPr/>
            </a:lvl6pPr>
            <a:lvl7pPr marL="5120640" lvl="6" indent="-508000" algn="ctr">
              <a:spcBef>
                <a:spcPts val="2560"/>
              </a:spcBef>
              <a:spcAft>
                <a:spcPts val="0"/>
              </a:spcAft>
              <a:buSzPts val="1400"/>
              <a:buChar char="●"/>
              <a:defRPr/>
            </a:lvl7pPr>
            <a:lvl8pPr marL="5852160" lvl="7" indent="-508000" algn="ctr">
              <a:spcBef>
                <a:spcPts val="2560"/>
              </a:spcBef>
              <a:spcAft>
                <a:spcPts val="0"/>
              </a:spcAft>
              <a:buSzPts val="1400"/>
              <a:buChar char="○"/>
              <a:defRPr/>
            </a:lvl8pPr>
            <a:lvl9pPr marL="6583680" lvl="8" indent="-508000" algn="ctr">
              <a:spcBef>
                <a:spcPts val="2560"/>
              </a:spcBef>
              <a:spcAft>
                <a:spcPts val="2560"/>
              </a:spcAft>
              <a:buSzPts val="1400"/>
              <a:buChar char="■"/>
              <a:defRPr/>
            </a:lvl9pPr>
          </a:lstStyle>
          <a:p>
            <a:pPr lvl="0"/>
            <a:r>
              <a:rPr lang="vi-VN"/>
              <a:t>Bấm để chỉnh sửa kiểu văn bản của Bản cái</a:t>
            </a:r>
          </a:p>
        </p:txBody>
      </p:sp>
      <p:grpSp>
        <p:nvGrpSpPr>
          <p:cNvPr id="221" name="Google Shape;221;p12"/>
          <p:cNvGrpSpPr/>
          <p:nvPr/>
        </p:nvGrpSpPr>
        <p:grpSpPr>
          <a:xfrm>
            <a:off x="1155914" y="5460066"/>
            <a:ext cx="12318592" cy="3013541"/>
            <a:chOff x="4558950" y="838825"/>
            <a:chExt cx="2813800" cy="688350"/>
          </a:xfrm>
        </p:grpSpPr>
        <p:sp>
          <p:nvSpPr>
            <p:cNvPr id="222" name="Google Shape;222;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3" name="Google Shape;223;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4" name="Google Shape;224;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5" name="Google Shape;225;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6" name="Google Shape;226;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7" name="Google Shape;227;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8" name="Google Shape;228;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9" name="Google Shape;229;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0" name="Google Shape;230;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1" name="Google Shape;231;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2" name="Google Shape;232;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3" name="Google Shape;233;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4" name="Google Shape;234;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5" name="Google Shape;235;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6" name="Google Shape;236;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7" name="Google Shape;237;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8" name="Google Shape;238;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9" name="Google Shape;239;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0" name="Google Shape;240;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1" name="Google Shape;241;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2" name="Google Shape;242;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3" name="Google Shape;243;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 name="Google Shape;244;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5" name="Google Shape;245;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 name="Google Shape;246;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 name="Google Shape;247;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8" name="Google Shape;248;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9" name="Google Shape;249;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0" name="Google Shape;250;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1" name="Google Shape;251;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2" name="Google Shape;252;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3" name="Google Shape;253;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4" name="Google Shape;254;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5" name="Google Shape;255;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6" name="Google Shape;256;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Tree>
    <p:extLst>
      <p:ext uri="{BB962C8B-B14F-4D97-AF65-F5344CB8AC3E}">
        <p14:creationId xmlns:p14="http://schemas.microsoft.com/office/powerpoint/2010/main" val="4195231023"/>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8453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6209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20625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9910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8140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0159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61882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8572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3507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934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7"/>
        <p:cNvGrpSpPr/>
        <p:nvPr/>
      </p:nvGrpSpPr>
      <p:grpSpPr>
        <a:xfrm>
          <a:off x="0" y="0"/>
          <a:ext cx="0" cy="0"/>
          <a:chOff x="0" y="0"/>
          <a:chExt cx="0" cy="0"/>
        </a:xfrm>
      </p:grpSpPr>
      <p:sp>
        <p:nvSpPr>
          <p:cNvPr id="258" name="Google Shape;258;p13"/>
          <p:cNvSpPr txBox="1">
            <a:spLocks noGrp="1"/>
          </p:cNvSpPr>
          <p:nvPr>
            <p:ph type="subTitle" idx="1"/>
          </p:nvPr>
        </p:nvSpPr>
        <p:spPr>
          <a:xfrm>
            <a:off x="10286443" y="6127488"/>
            <a:ext cx="3885120" cy="915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240"/>
            </a:lvl1pPr>
            <a:lvl2pPr lvl="1" rtl="0">
              <a:lnSpc>
                <a:spcPct val="100000"/>
              </a:lnSpc>
              <a:spcBef>
                <a:spcPts val="0"/>
              </a:spcBef>
              <a:spcAft>
                <a:spcPts val="0"/>
              </a:spcAft>
              <a:buClr>
                <a:srgbClr val="000000"/>
              </a:buClr>
              <a:buSzPts val="1000"/>
              <a:buNone/>
              <a:defRPr sz="1600">
                <a:solidFill>
                  <a:srgbClr val="000000"/>
                </a:solidFill>
              </a:defRPr>
            </a:lvl2pPr>
            <a:lvl3pPr lvl="2" rtl="0">
              <a:lnSpc>
                <a:spcPct val="100000"/>
              </a:lnSpc>
              <a:spcBef>
                <a:spcPts val="0"/>
              </a:spcBef>
              <a:spcAft>
                <a:spcPts val="0"/>
              </a:spcAft>
              <a:buClr>
                <a:srgbClr val="000000"/>
              </a:buClr>
              <a:buSzPts val="1000"/>
              <a:buNone/>
              <a:defRPr sz="1600">
                <a:solidFill>
                  <a:srgbClr val="000000"/>
                </a:solidFill>
              </a:defRPr>
            </a:lvl3pPr>
            <a:lvl4pPr lvl="3" rtl="0">
              <a:lnSpc>
                <a:spcPct val="100000"/>
              </a:lnSpc>
              <a:spcBef>
                <a:spcPts val="0"/>
              </a:spcBef>
              <a:spcAft>
                <a:spcPts val="0"/>
              </a:spcAft>
              <a:buClr>
                <a:srgbClr val="000000"/>
              </a:buClr>
              <a:buSzPts val="1000"/>
              <a:buNone/>
              <a:defRPr sz="1600">
                <a:solidFill>
                  <a:srgbClr val="000000"/>
                </a:solidFill>
              </a:defRPr>
            </a:lvl4pPr>
            <a:lvl5pPr lvl="4" rtl="0">
              <a:lnSpc>
                <a:spcPct val="100000"/>
              </a:lnSpc>
              <a:spcBef>
                <a:spcPts val="0"/>
              </a:spcBef>
              <a:spcAft>
                <a:spcPts val="0"/>
              </a:spcAft>
              <a:buClr>
                <a:srgbClr val="000000"/>
              </a:buClr>
              <a:buSzPts val="1000"/>
              <a:buNone/>
              <a:defRPr sz="1600">
                <a:solidFill>
                  <a:srgbClr val="000000"/>
                </a:solidFill>
              </a:defRPr>
            </a:lvl5pPr>
            <a:lvl6pPr lvl="5" rtl="0">
              <a:lnSpc>
                <a:spcPct val="100000"/>
              </a:lnSpc>
              <a:spcBef>
                <a:spcPts val="0"/>
              </a:spcBef>
              <a:spcAft>
                <a:spcPts val="0"/>
              </a:spcAft>
              <a:buClr>
                <a:srgbClr val="000000"/>
              </a:buClr>
              <a:buSzPts val="1000"/>
              <a:buNone/>
              <a:defRPr sz="1600">
                <a:solidFill>
                  <a:srgbClr val="000000"/>
                </a:solidFill>
              </a:defRPr>
            </a:lvl6pPr>
            <a:lvl7pPr lvl="6" rtl="0">
              <a:lnSpc>
                <a:spcPct val="100000"/>
              </a:lnSpc>
              <a:spcBef>
                <a:spcPts val="0"/>
              </a:spcBef>
              <a:spcAft>
                <a:spcPts val="0"/>
              </a:spcAft>
              <a:buClr>
                <a:srgbClr val="000000"/>
              </a:buClr>
              <a:buSzPts val="1000"/>
              <a:buNone/>
              <a:defRPr sz="1600">
                <a:solidFill>
                  <a:srgbClr val="000000"/>
                </a:solidFill>
              </a:defRPr>
            </a:lvl7pPr>
            <a:lvl8pPr lvl="7" rtl="0">
              <a:lnSpc>
                <a:spcPct val="100000"/>
              </a:lnSpc>
              <a:spcBef>
                <a:spcPts val="0"/>
              </a:spcBef>
              <a:spcAft>
                <a:spcPts val="0"/>
              </a:spcAft>
              <a:buClr>
                <a:srgbClr val="000000"/>
              </a:buClr>
              <a:buSzPts val="1000"/>
              <a:buNone/>
              <a:defRPr sz="1600">
                <a:solidFill>
                  <a:srgbClr val="000000"/>
                </a:solidFill>
              </a:defRPr>
            </a:lvl8pPr>
            <a:lvl9pPr lvl="8"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259" name="Google Shape;259;p13"/>
          <p:cNvSpPr/>
          <p:nvPr/>
        </p:nvSpPr>
        <p:spPr>
          <a:xfrm>
            <a:off x="12235800" y="151936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0" name="Google Shape;260;p13"/>
          <p:cNvSpPr/>
          <p:nvPr/>
        </p:nvSpPr>
        <p:spPr>
          <a:xfrm>
            <a:off x="14377360" y="65868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1" name="Google Shape;261;p13"/>
          <p:cNvSpPr/>
          <p:nvPr/>
        </p:nvSpPr>
        <p:spPr>
          <a:xfrm>
            <a:off x="13375121" y="889400"/>
            <a:ext cx="83960" cy="8392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2" name="Google Shape;262;p13"/>
          <p:cNvSpPr/>
          <p:nvPr/>
        </p:nvSpPr>
        <p:spPr>
          <a:xfrm>
            <a:off x="14595360" y="117480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3" name="Google Shape;263;p13"/>
          <p:cNvSpPr/>
          <p:nvPr/>
        </p:nvSpPr>
        <p:spPr>
          <a:xfrm>
            <a:off x="14077761" y="1741841"/>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4" name="Google Shape;264;p13"/>
          <p:cNvSpPr/>
          <p:nvPr/>
        </p:nvSpPr>
        <p:spPr>
          <a:xfrm>
            <a:off x="9758948" y="-240960"/>
            <a:ext cx="153672" cy="152739"/>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5" name="Google Shape;265;p13"/>
          <p:cNvSpPr/>
          <p:nvPr/>
        </p:nvSpPr>
        <p:spPr>
          <a:xfrm>
            <a:off x="10724038" y="711258"/>
            <a:ext cx="152789" cy="152739"/>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6" name="Google Shape;266;p13"/>
          <p:cNvSpPr/>
          <p:nvPr/>
        </p:nvSpPr>
        <p:spPr>
          <a:xfrm>
            <a:off x="9447961" y="229156"/>
            <a:ext cx="131614" cy="131614"/>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7" name="Google Shape;267;p13"/>
          <p:cNvSpPr/>
          <p:nvPr/>
        </p:nvSpPr>
        <p:spPr>
          <a:xfrm>
            <a:off x="457201" y="7268240"/>
            <a:ext cx="83960" cy="8392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8" name="Google Shape;268;p13"/>
          <p:cNvSpPr/>
          <p:nvPr/>
        </p:nvSpPr>
        <p:spPr>
          <a:xfrm>
            <a:off x="702641" y="7685441"/>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9" name="Google Shape;269;p13"/>
          <p:cNvSpPr txBox="1">
            <a:spLocks noGrp="1"/>
          </p:cNvSpPr>
          <p:nvPr>
            <p:ph type="ctrTitle"/>
          </p:nvPr>
        </p:nvSpPr>
        <p:spPr>
          <a:xfrm>
            <a:off x="1553302" y="5434880"/>
            <a:ext cx="344400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32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9pPr>
          </a:lstStyle>
          <a:p>
            <a:r>
              <a:rPr lang="vi-VN"/>
              <a:t>Bấm để sửa kiểu tiêu đề Bản cái</a:t>
            </a:r>
            <a:endParaRPr/>
          </a:p>
        </p:txBody>
      </p:sp>
      <p:sp>
        <p:nvSpPr>
          <p:cNvPr id="270" name="Google Shape;270;p13"/>
          <p:cNvSpPr txBox="1">
            <a:spLocks noGrp="1"/>
          </p:cNvSpPr>
          <p:nvPr>
            <p:ph type="subTitle" idx="2"/>
          </p:nvPr>
        </p:nvSpPr>
        <p:spPr>
          <a:xfrm>
            <a:off x="1553302" y="6127488"/>
            <a:ext cx="3885120" cy="915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240"/>
            </a:lvl1pPr>
            <a:lvl2pPr lvl="1" rtl="0">
              <a:lnSpc>
                <a:spcPct val="100000"/>
              </a:lnSpc>
              <a:spcBef>
                <a:spcPts val="0"/>
              </a:spcBef>
              <a:spcAft>
                <a:spcPts val="0"/>
              </a:spcAft>
              <a:buClr>
                <a:srgbClr val="000000"/>
              </a:buClr>
              <a:buSzPts val="1000"/>
              <a:buNone/>
              <a:defRPr sz="1600">
                <a:solidFill>
                  <a:srgbClr val="000000"/>
                </a:solidFill>
              </a:defRPr>
            </a:lvl2pPr>
            <a:lvl3pPr lvl="2" rtl="0">
              <a:lnSpc>
                <a:spcPct val="100000"/>
              </a:lnSpc>
              <a:spcBef>
                <a:spcPts val="0"/>
              </a:spcBef>
              <a:spcAft>
                <a:spcPts val="0"/>
              </a:spcAft>
              <a:buClr>
                <a:srgbClr val="000000"/>
              </a:buClr>
              <a:buSzPts val="1000"/>
              <a:buNone/>
              <a:defRPr sz="1600">
                <a:solidFill>
                  <a:srgbClr val="000000"/>
                </a:solidFill>
              </a:defRPr>
            </a:lvl3pPr>
            <a:lvl4pPr lvl="3" rtl="0">
              <a:lnSpc>
                <a:spcPct val="100000"/>
              </a:lnSpc>
              <a:spcBef>
                <a:spcPts val="0"/>
              </a:spcBef>
              <a:spcAft>
                <a:spcPts val="0"/>
              </a:spcAft>
              <a:buClr>
                <a:srgbClr val="000000"/>
              </a:buClr>
              <a:buSzPts val="1000"/>
              <a:buNone/>
              <a:defRPr sz="1600">
                <a:solidFill>
                  <a:srgbClr val="000000"/>
                </a:solidFill>
              </a:defRPr>
            </a:lvl4pPr>
            <a:lvl5pPr lvl="4" rtl="0">
              <a:lnSpc>
                <a:spcPct val="100000"/>
              </a:lnSpc>
              <a:spcBef>
                <a:spcPts val="0"/>
              </a:spcBef>
              <a:spcAft>
                <a:spcPts val="0"/>
              </a:spcAft>
              <a:buClr>
                <a:srgbClr val="000000"/>
              </a:buClr>
              <a:buSzPts val="1000"/>
              <a:buNone/>
              <a:defRPr sz="1600">
                <a:solidFill>
                  <a:srgbClr val="000000"/>
                </a:solidFill>
              </a:defRPr>
            </a:lvl5pPr>
            <a:lvl6pPr lvl="5" rtl="0">
              <a:lnSpc>
                <a:spcPct val="100000"/>
              </a:lnSpc>
              <a:spcBef>
                <a:spcPts val="0"/>
              </a:spcBef>
              <a:spcAft>
                <a:spcPts val="0"/>
              </a:spcAft>
              <a:buClr>
                <a:srgbClr val="000000"/>
              </a:buClr>
              <a:buSzPts val="1000"/>
              <a:buNone/>
              <a:defRPr sz="1600">
                <a:solidFill>
                  <a:srgbClr val="000000"/>
                </a:solidFill>
              </a:defRPr>
            </a:lvl6pPr>
            <a:lvl7pPr lvl="6" rtl="0">
              <a:lnSpc>
                <a:spcPct val="100000"/>
              </a:lnSpc>
              <a:spcBef>
                <a:spcPts val="0"/>
              </a:spcBef>
              <a:spcAft>
                <a:spcPts val="0"/>
              </a:spcAft>
              <a:buClr>
                <a:srgbClr val="000000"/>
              </a:buClr>
              <a:buSzPts val="1000"/>
              <a:buNone/>
              <a:defRPr sz="1600">
                <a:solidFill>
                  <a:srgbClr val="000000"/>
                </a:solidFill>
              </a:defRPr>
            </a:lvl7pPr>
            <a:lvl8pPr lvl="7" rtl="0">
              <a:lnSpc>
                <a:spcPct val="100000"/>
              </a:lnSpc>
              <a:spcBef>
                <a:spcPts val="0"/>
              </a:spcBef>
              <a:spcAft>
                <a:spcPts val="0"/>
              </a:spcAft>
              <a:buClr>
                <a:srgbClr val="000000"/>
              </a:buClr>
              <a:buSzPts val="1000"/>
              <a:buNone/>
              <a:defRPr sz="1600">
                <a:solidFill>
                  <a:srgbClr val="000000"/>
                </a:solidFill>
              </a:defRPr>
            </a:lvl8pPr>
            <a:lvl9pPr lvl="8"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271" name="Google Shape;271;p13"/>
          <p:cNvSpPr txBox="1">
            <a:spLocks noGrp="1"/>
          </p:cNvSpPr>
          <p:nvPr>
            <p:ph type="title" idx="3" hasCustomPrompt="1"/>
          </p:nvPr>
        </p:nvSpPr>
        <p:spPr>
          <a:xfrm>
            <a:off x="1553302" y="4233419"/>
            <a:ext cx="2806080" cy="92448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7680">
                <a:solidFill>
                  <a:schemeClr val="accent2"/>
                </a:solidFill>
              </a:defRPr>
            </a:lvl1pPr>
            <a:lvl2pPr lvl="1"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2" name="Google Shape;272;p13"/>
          <p:cNvSpPr txBox="1">
            <a:spLocks noGrp="1"/>
          </p:cNvSpPr>
          <p:nvPr>
            <p:ph type="ctrTitle" idx="4"/>
          </p:nvPr>
        </p:nvSpPr>
        <p:spPr>
          <a:xfrm>
            <a:off x="5904557" y="5434880"/>
            <a:ext cx="221856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32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9pPr>
          </a:lstStyle>
          <a:p>
            <a:r>
              <a:rPr lang="vi-VN"/>
              <a:t>Bấm để sửa kiểu tiêu đề Bản cái</a:t>
            </a:r>
            <a:endParaRPr/>
          </a:p>
        </p:txBody>
      </p:sp>
      <p:sp>
        <p:nvSpPr>
          <p:cNvPr id="273" name="Google Shape;273;p13"/>
          <p:cNvSpPr txBox="1">
            <a:spLocks noGrp="1"/>
          </p:cNvSpPr>
          <p:nvPr>
            <p:ph type="subTitle" idx="5"/>
          </p:nvPr>
        </p:nvSpPr>
        <p:spPr>
          <a:xfrm>
            <a:off x="5904546" y="6127488"/>
            <a:ext cx="3885120" cy="915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240"/>
            </a:lvl1pPr>
            <a:lvl2pPr lvl="1" rtl="0">
              <a:lnSpc>
                <a:spcPct val="100000"/>
              </a:lnSpc>
              <a:spcBef>
                <a:spcPts val="0"/>
              </a:spcBef>
              <a:spcAft>
                <a:spcPts val="0"/>
              </a:spcAft>
              <a:buClr>
                <a:srgbClr val="000000"/>
              </a:buClr>
              <a:buSzPts val="1000"/>
              <a:buNone/>
              <a:defRPr sz="1600">
                <a:solidFill>
                  <a:srgbClr val="000000"/>
                </a:solidFill>
              </a:defRPr>
            </a:lvl2pPr>
            <a:lvl3pPr lvl="2" rtl="0">
              <a:lnSpc>
                <a:spcPct val="100000"/>
              </a:lnSpc>
              <a:spcBef>
                <a:spcPts val="0"/>
              </a:spcBef>
              <a:spcAft>
                <a:spcPts val="0"/>
              </a:spcAft>
              <a:buClr>
                <a:srgbClr val="000000"/>
              </a:buClr>
              <a:buSzPts val="1000"/>
              <a:buNone/>
              <a:defRPr sz="1600">
                <a:solidFill>
                  <a:srgbClr val="000000"/>
                </a:solidFill>
              </a:defRPr>
            </a:lvl3pPr>
            <a:lvl4pPr lvl="3" rtl="0">
              <a:lnSpc>
                <a:spcPct val="100000"/>
              </a:lnSpc>
              <a:spcBef>
                <a:spcPts val="0"/>
              </a:spcBef>
              <a:spcAft>
                <a:spcPts val="0"/>
              </a:spcAft>
              <a:buClr>
                <a:srgbClr val="000000"/>
              </a:buClr>
              <a:buSzPts val="1000"/>
              <a:buNone/>
              <a:defRPr sz="1600">
                <a:solidFill>
                  <a:srgbClr val="000000"/>
                </a:solidFill>
              </a:defRPr>
            </a:lvl4pPr>
            <a:lvl5pPr lvl="4" rtl="0">
              <a:lnSpc>
                <a:spcPct val="100000"/>
              </a:lnSpc>
              <a:spcBef>
                <a:spcPts val="0"/>
              </a:spcBef>
              <a:spcAft>
                <a:spcPts val="0"/>
              </a:spcAft>
              <a:buClr>
                <a:srgbClr val="000000"/>
              </a:buClr>
              <a:buSzPts val="1000"/>
              <a:buNone/>
              <a:defRPr sz="1600">
                <a:solidFill>
                  <a:srgbClr val="000000"/>
                </a:solidFill>
              </a:defRPr>
            </a:lvl5pPr>
            <a:lvl6pPr lvl="5" rtl="0">
              <a:lnSpc>
                <a:spcPct val="100000"/>
              </a:lnSpc>
              <a:spcBef>
                <a:spcPts val="0"/>
              </a:spcBef>
              <a:spcAft>
                <a:spcPts val="0"/>
              </a:spcAft>
              <a:buClr>
                <a:srgbClr val="000000"/>
              </a:buClr>
              <a:buSzPts val="1000"/>
              <a:buNone/>
              <a:defRPr sz="1600">
                <a:solidFill>
                  <a:srgbClr val="000000"/>
                </a:solidFill>
              </a:defRPr>
            </a:lvl6pPr>
            <a:lvl7pPr lvl="6" rtl="0">
              <a:lnSpc>
                <a:spcPct val="100000"/>
              </a:lnSpc>
              <a:spcBef>
                <a:spcPts val="0"/>
              </a:spcBef>
              <a:spcAft>
                <a:spcPts val="0"/>
              </a:spcAft>
              <a:buClr>
                <a:srgbClr val="000000"/>
              </a:buClr>
              <a:buSzPts val="1000"/>
              <a:buNone/>
              <a:defRPr sz="1600">
                <a:solidFill>
                  <a:srgbClr val="000000"/>
                </a:solidFill>
              </a:defRPr>
            </a:lvl7pPr>
            <a:lvl8pPr lvl="7" rtl="0">
              <a:lnSpc>
                <a:spcPct val="100000"/>
              </a:lnSpc>
              <a:spcBef>
                <a:spcPts val="0"/>
              </a:spcBef>
              <a:spcAft>
                <a:spcPts val="0"/>
              </a:spcAft>
              <a:buClr>
                <a:srgbClr val="000000"/>
              </a:buClr>
              <a:buSzPts val="1000"/>
              <a:buNone/>
              <a:defRPr sz="1600">
                <a:solidFill>
                  <a:srgbClr val="000000"/>
                </a:solidFill>
              </a:defRPr>
            </a:lvl8pPr>
            <a:lvl9pPr lvl="8"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274" name="Google Shape;274;p13"/>
          <p:cNvSpPr txBox="1">
            <a:spLocks noGrp="1"/>
          </p:cNvSpPr>
          <p:nvPr>
            <p:ph type="title" idx="6" hasCustomPrompt="1"/>
          </p:nvPr>
        </p:nvSpPr>
        <p:spPr>
          <a:xfrm>
            <a:off x="5904546" y="4233419"/>
            <a:ext cx="2806080" cy="92448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7680">
                <a:solidFill>
                  <a:schemeClr val="accent3"/>
                </a:solidFill>
              </a:defRPr>
            </a:lvl1pPr>
            <a:lvl2pPr lvl="1"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5" name="Google Shape;275;p13"/>
          <p:cNvSpPr txBox="1">
            <a:spLocks noGrp="1"/>
          </p:cNvSpPr>
          <p:nvPr>
            <p:ph type="ctrTitle" idx="7"/>
          </p:nvPr>
        </p:nvSpPr>
        <p:spPr>
          <a:xfrm>
            <a:off x="990120" y="658680"/>
            <a:ext cx="732192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
        <p:nvSpPr>
          <p:cNvPr id="276" name="Google Shape;276;p13"/>
          <p:cNvSpPr txBox="1">
            <a:spLocks noGrp="1"/>
          </p:cNvSpPr>
          <p:nvPr>
            <p:ph type="ctrTitle" idx="8"/>
          </p:nvPr>
        </p:nvSpPr>
        <p:spPr>
          <a:xfrm>
            <a:off x="10285498" y="5404381"/>
            <a:ext cx="360288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32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9pPr>
          </a:lstStyle>
          <a:p>
            <a:r>
              <a:rPr lang="vi-VN"/>
              <a:t>Bấm để sửa kiểu tiêu đề Bản cái</a:t>
            </a:r>
            <a:endParaRPr/>
          </a:p>
        </p:txBody>
      </p:sp>
      <p:sp>
        <p:nvSpPr>
          <p:cNvPr id="277" name="Google Shape;277;p13"/>
          <p:cNvSpPr txBox="1">
            <a:spLocks noGrp="1"/>
          </p:cNvSpPr>
          <p:nvPr>
            <p:ph type="title" idx="9" hasCustomPrompt="1"/>
          </p:nvPr>
        </p:nvSpPr>
        <p:spPr>
          <a:xfrm>
            <a:off x="10285498" y="4233419"/>
            <a:ext cx="2806080" cy="92448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7680">
                <a:solidFill>
                  <a:schemeClr val="accent1"/>
                </a:solidFill>
              </a:defRPr>
            </a:lvl1pPr>
            <a:lvl2pPr lvl="1"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3"/>
          <p:cNvSpPr txBox="1">
            <a:spLocks noGrp="1"/>
          </p:cNvSpPr>
          <p:nvPr>
            <p:ph type="ctrTitle" idx="13"/>
          </p:nvPr>
        </p:nvSpPr>
        <p:spPr>
          <a:xfrm>
            <a:off x="10286443" y="5434880"/>
            <a:ext cx="360288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32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920">
                <a:solidFill>
                  <a:srgbClr val="000000"/>
                </a:solidFill>
                <a:latin typeface="Advent Pro SemiBold"/>
                <a:ea typeface="Advent Pro SemiBold"/>
                <a:cs typeface="Advent Pro SemiBold"/>
                <a:sym typeface="Advent Pro SemiBold"/>
              </a:defRPr>
            </a:lvl9pPr>
          </a:lstStyle>
          <a:p>
            <a:r>
              <a:rPr lang="vi-VN"/>
              <a:t>Bấm để sửa kiểu tiêu đề Bản cái</a:t>
            </a:r>
            <a:endParaRPr/>
          </a:p>
        </p:txBody>
      </p:sp>
    </p:spTree>
    <p:extLst>
      <p:ext uri="{BB962C8B-B14F-4D97-AF65-F5344CB8AC3E}">
        <p14:creationId xmlns:p14="http://schemas.microsoft.com/office/powerpoint/2010/main" val="4087058031"/>
      </p:ext>
    </p:extLst>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301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Slide 2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667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580"/>
        <p:cNvGrpSpPr/>
        <p:nvPr/>
      </p:nvGrpSpPr>
      <p:grpSpPr>
        <a:xfrm>
          <a:off x="0" y="0"/>
          <a:ext cx="0" cy="0"/>
          <a:chOff x="0" y="0"/>
          <a:chExt cx="0" cy="0"/>
        </a:xfrm>
      </p:grpSpPr>
    </p:spTree>
    <p:extLst>
      <p:ext uri="{BB962C8B-B14F-4D97-AF65-F5344CB8AC3E}">
        <p14:creationId xmlns:p14="http://schemas.microsoft.com/office/powerpoint/2010/main" val="17639251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581"/>
        <p:cNvGrpSpPr/>
        <p:nvPr/>
      </p:nvGrpSpPr>
      <p:grpSpPr>
        <a:xfrm>
          <a:off x="0" y="0"/>
          <a:ext cx="0" cy="0"/>
          <a:chOff x="0" y="0"/>
          <a:chExt cx="0" cy="0"/>
        </a:xfrm>
      </p:grpSpPr>
      <p:sp>
        <p:nvSpPr>
          <p:cNvPr id="2582" name="Google Shape;2582;p55"/>
          <p:cNvSpPr txBox="1">
            <a:spLocks noGrp="1"/>
          </p:cNvSpPr>
          <p:nvPr>
            <p:ph type="title"/>
          </p:nvPr>
        </p:nvSpPr>
        <p:spPr>
          <a:xfrm>
            <a:off x="1677360" y="518160"/>
            <a:ext cx="11275680" cy="77184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vi-VN"/>
              <a:t>Bấm để sửa kiểu tiêu đề Bản cái</a:t>
            </a:r>
            <a:endParaRPr/>
          </a:p>
        </p:txBody>
      </p:sp>
    </p:spTree>
    <p:extLst>
      <p:ext uri="{BB962C8B-B14F-4D97-AF65-F5344CB8AC3E}">
        <p14:creationId xmlns:p14="http://schemas.microsoft.com/office/powerpoint/2010/main" val="322711528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586"/>
        <p:cNvGrpSpPr/>
        <p:nvPr/>
      </p:nvGrpSpPr>
      <p:grpSpPr>
        <a:xfrm>
          <a:off x="0" y="0"/>
          <a:ext cx="0" cy="0"/>
          <a:chOff x="0" y="0"/>
          <a:chExt cx="0" cy="0"/>
        </a:xfrm>
      </p:grpSpPr>
    </p:spTree>
    <p:extLst>
      <p:ext uri="{BB962C8B-B14F-4D97-AF65-F5344CB8AC3E}">
        <p14:creationId xmlns:p14="http://schemas.microsoft.com/office/powerpoint/2010/main" val="26219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79"/>
        <p:cNvGrpSpPr/>
        <p:nvPr/>
      </p:nvGrpSpPr>
      <p:grpSpPr>
        <a:xfrm>
          <a:off x="0" y="0"/>
          <a:ext cx="0" cy="0"/>
          <a:chOff x="0" y="0"/>
          <a:chExt cx="0" cy="0"/>
        </a:xfrm>
      </p:grpSpPr>
      <p:sp>
        <p:nvSpPr>
          <p:cNvPr id="280" name="Google Shape;280;p14"/>
          <p:cNvSpPr txBox="1">
            <a:spLocks noGrp="1"/>
          </p:cNvSpPr>
          <p:nvPr>
            <p:ph type="ctrTitle"/>
          </p:nvPr>
        </p:nvSpPr>
        <p:spPr>
          <a:xfrm>
            <a:off x="7514370" y="2184126"/>
            <a:ext cx="4248960" cy="103152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84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281" name="Google Shape;281;p14"/>
          <p:cNvSpPr txBox="1">
            <a:spLocks noGrp="1"/>
          </p:cNvSpPr>
          <p:nvPr>
            <p:ph type="subTitle" idx="1"/>
          </p:nvPr>
        </p:nvSpPr>
        <p:spPr>
          <a:xfrm>
            <a:off x="7514370" y="2936226"/>
            <a:ext cx="4862880" cy="1500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56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282" name="Google Shape;282;p14"/>
          <p:cNvSpPr txBox="1">
            <a:spLocks noGrp="1"/>
          </p:cNvSpPr>
          <p:nvPr>
            <p:ph type="ctrTitle" idx="2"/>
          </p:nvPr>
        </p:nvSpPr>
        <p:spPr>
          <a:xfrm>
            <a:off x="3040240" y="5004707"/>
            <a:ext cx="3956640" cy="103152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84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283" name="Google Shape;283;p14"/>
          <p:cNvSpPr txBox="1">
            <a:spLocks noGrp="1"/>
          </p:cNvSpPr>
          <p:nvPr>
            <p:ph type="subTitle" idx="3"/>
          </p:nvPr>
        </p:nvSpPr>
        <p:spPr>
          <a:xfrm>
            <a:off x="2134200" y="5757424"/>
            <a:ext cx="4862880" cy="188688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256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284" name="Google Shape;284;p14"/>
          <p:cNvSpPr/>
          <p:nvPr/>
        </p:nvSpPr>
        <p:spPr>
          <a:xfrm>
            <a:off x="11410221" y="58456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85" name="Google Shape;285;p14"/>
          <p:cNvSpPr/>
          <p:nvPr/>
        </p:nvSpPr>
        <p:spPr>
          <a:xfrm>
            <a:off x="13445101" y="34940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86" name="Google Shape;286;p14"/>
          <p:cNvSpPr/>
          <p:nvPr/>
        </p:nvSpPr>
        <p:spPr>
          <a:xfrm>
            <a:off x="12442862" y="580120"/>
            <a:ext cx="83960" cy="8392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87" name="Google Shape;287;p14"/>
          <p:cNvSpPr/>
          <p:nvPr/>
        </p:nvSpPr>
        <p:spPr>
          <a:xfrm>
            <a:off x="13663101" y="86552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288" name="Google Shape;288;p14"/>
          <p:cNvGrpSpPr/>
          <p:nvPr/>
        </p:nvGrpSpPr>
        <p:grpSpPr>
          <a:xfrm>
            <a:off x="10601815" y="-263298"/>
            <a:ext cx="193875" cy="1216792"/>
            <a:chOff x="5245196" y="3136513"/>
            <a:chExt cx="121172" cy="760495"/>
          </a:xfrm>
        </p:grpSpPr>
        <p:sp>
          <p:nvSpPr>
            <p:cNvPr id="289" name="Google Shape;289;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90" name="Google Shape;290;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291" name="Google Shape;291;p14"/>
          <p:cNvSpPr/>
          <p:nvPr/>
        </p:nvSpPr>
        <p:spPr>
          <a:xfrm>
            <a:off x="509141" y="707024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92" name="Google Shape;292;p14"/>
          <p:cNvSpPr/>
          <p:nvPr/>
        </p:nvSpPr>
        <p:spPr>
          <a:xfrm>
            <a:off x="727141" y="758636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93" name="Google Shape;293;p14"/>
          <p:cNvSpPr txBox="1">
            <a:spLocks noGrp="1"/>
          </p:cNvSpPr>
          <p:nvPr>
            <p:ph type="ctrTitle" idx="4"/>
          </p:nvPr>
        </p:nvSpPr>
        <p:spPr>
          <a:xfrm>
            <a:off x="990120" y="658680"/>
            <a:ext cx="756432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Tree>
    <p:extLst>
      <p:ext uri="{BB962C8B-B14F-4D97-AF65-F5344CB8AC3E}">
        <p14:creationId xmlns:p14="http://schemas.microsoft.com/office/powerpoint/2010/main" val="13774998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4"/>
        <p:cNvGrpSpPr/>
        <p:nvPr/>
      </p:nvGrpSpPr>
      <p:grpSpPr>
        <a:xfrm>
          <a:off x="0" y="0"/>
          <a:ext cx="0" cy="0"/>
          <a:chOff x="0" y="0"/>
          <a:chExt cx="0" cy="0"/>
        </a:xfrm>
      </p:grpSpPr>
      <p:sp>
        <p:nvSpPr>
          <p:cNvPr id="295" name="Google Shape;295;p15"/>
          <p:cNvSpPr/>
          <p:nvPr/>
        </p:nvSpPr>
        <p:spPr>
          <a:xfrm>
            <a:off x="11410221" y="58456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96" name="Google Shape;296;p15"/>
          <p:cNvSpPr/>
          <p:nvPr/>
        </p:nvSpPr>
        <p:spPr>
          <a:xfrm>
            <a:off x="13445101" y="34940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97" name="Google Shape;297;p15"/>
          <p:cNvSpPr/>
          <p:nvPr/>
        </p:nvSpPr>
        <p:spPr>
          <a:xfrm>
            <a:off x="12442862" y="580120"/>
            <a:ext cx="83960" cy="8392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98" name="Google Shape;298;p15"/>
          <p:cNvSpPr/>
          <p:nvPr/>
        </p:nvSpPr>
        <p:spPr>
          <a:xfrm>
            <a:off x="13663101" y="86552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299" name="Google Shape;299;p15"/>
          <p:cNvGrpSpPr/>
          <p:nvPr/>
        </p:nvGrpSpPr>
        <p:grpSpPr>
          <a:xfrm>
            <a:off x="10601815" y="-263298"/>
            <a:ext cx="193875" cy="1216792"/>
            <a:chOff x="5245196" y="3136513"/>
            <a:chExt cx="121172" cy="760495"/>
          </a:xfrm>
        </p:grpSpPr>
        <p:sp>
          <p:nvSpPr>
            <p:cNvPr id="300" name="Google Shape;300;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01" name="Google Shape;301;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302" name="Google Shape;302;p15"/>
          <p:cNvSpPr/>
          <p:nvPr/>
        </p:nvSpPr>
        <p:spPr>
          <a:xfrm>
            <a:off x="509141" y="707024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03" name="Google Shape;303;p15"/>
          <p:cNvSpPr/>
          <p:nvPr/>
        </p:nvSpPr>
        <p:spPr>
          <a:xfrm>
            <a:off x="727141" y="758636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04" name="Google Shape;304;p15"/>
          <p:cNvSpPr txBox="1">
            <a:spLocks noGrp="1"/>
          </p:cNvSpPr>
          <p:nvPr>
            <p:ph type="ctrTitle"/>
          </p:nvPr>
        </p:nvSpPr>
        <p:spPr>
          <a:xfrm>
            <a:off x="1425962" y="2027920"/>
            <a:ext cx="3010080" cy="103152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05" name="Google Shape;305;p15"/>
          <p:cNvSpPr txBox="1">
            <a:spLocks noGrp="1"/>
          </p:cNvSpPr>
          <p:nvPr>
            <p:ph type="subTitle" idx="1"/>
          </p:nvPr>
        </p:nvSpPr>
        <p:spPr>
          <a:xfrm>
            <a:off x="1425962" y="5585760"/>
            <a:ext cx="3010080" cy="1779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06" name="Google Shape;306;p15"/>
          <p:cNvSpPr txBox="1">
            <a:spLocks noGrp="1"/>
          </p:cNvSpPr>
          <p:nvPr>
            <p:ph type="ctrTitle" idx="2"/>
          </p:nvPr>
        </p:nvSpPr>
        <p:spPr>
          <a:xfrm>
            <a:off x="5605077" y="2027920"/>
            <a:ext cx="3010080" cy="103152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07" name="Google Shape;307;p15"/>
          <p:cNvSpPr txBox="1">
            <a:spLocks noGrp="1"/>
          </p:cNvSpPr>
          <p:nvPr>
            <p:ph type="subTitle" idx="3"/>
          </p:nvPr>
        </p:nvSpPr>
        <p:spPr>
          <a:xfrm>
            <a:off x="5605077" y="5585760"/>
            <a:ext cx="3010080" cy="1779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08" name="Google Shape;308;p15"/>
          <p:cNvSpPr txBox="1">
            <a:spLocks noGrp="1"/>
          </p:cNvSpPr>
          <p:nvPr>
            <p:ph type="ctrTitle" idx="4"/>
          </p:nvPr>
        </p:nvSpPr>
        <p:spPr>
          <a:xfrm>
            <a:off x="9799350" y="2027920"/>
            <a:ext cx="3010080" cy="103152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09" name="Google Shape;309;p15"/>
          <p:cNvSpPr txBox="1">
            <a:spLocks noGrp="1"/>
          </p:cNvSpPr>
          <p:nvPr>
            <p:ph type="subTitle" idx="5"/>
          </p:nvPr>
        </p:nvSpPr>
        <p:spPr>
          <a:xfrm>
            <a:off x="9799350" y="5585760"/>
            <a:ext cx="3010080" cy="1779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10" name="Google Shape;310;p15"/>
          <p:cNvSpPr txBox="1">
            <a:spLocks noGrp="1"/>
          </p:cNvSpPr>
          <p:nvPr>
            <p:ph type="ctrTitle" idx="6"/>
          </p:nvPr>
        </p:nvSpPr>
        <p:spPr>
          <a:xfrm>
            <a:off x="990120" y="658680"/>
            <a:ext cx="756432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Tree>
    <p:extLst>
      <p:ext uri="{BB962C8B-B14F-4D97-AF65-F5344CB8AC3E}">
        <p14:creationId xmlns:p14="http://schemas.microsoft.com/office/powerpoint/2010/main" val="30536564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1"/>
        <p:cNvGrpSpPr/>
        <p:nvPr/>
      </p:nvGrpSpPr>
      <p:grpSpPr>
        <a:xfrm>
          <a:off x="0" y="0"/>
          <a:ext cx="0" cy="0"/>
          <a:chOff x="0" y="0"/>
          <a:chExt cx="0" cy="0"/>
        </a:xfrm>
      </p:grpSpPr>
      <p:sp>
        <p:nvSpPr>
          <p:cNvPr id="312" name="Google Shape;312;p16"/>
          <p:cNvSpPr txBox="1">
            <a:spLocks noGrp="1"/>
          </p:cNvSpPr>
          <p:nvPr>
            <p:ph type="ctrTitle"/>
          </p:nvPr>
        </p:nvSpPr>
        <p:spPr>
          <a:xfrm>
            <a:off x="1794440" y="3683520"/>
            <a:ext cx="3010080" cy="73536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56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13" name="Google Shape;313;p16"/>
          <p:cNvSpPr txBox="1">
            <a:spLocks noGrp="1"/>
          </p:cNvSpPr>
          <p:nvPr>
            <p:ph type="subTitle" idx="1"/>
          </p:nvPr>
        </p:nvSpPr>
        <p:spPr>
          <a:xfrm>
            <a:off x="1539080" y="2630002"/>
            <a:ext cx="3520800" cy="13185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08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14" name="Google Shape;314;p16"/>
          <p:cNvSpPr txBox="1">
            <a:spLocks noGrp="1"/>
          </p:cNvSpPr>
          <p:nvPr>
            <p:ph type="ctrTitle" idx="2"/>
          </p:nvPr>
        </p:nvSpPr>
        <p:spPr>
          <a:xfrm>
            <a:off x="5805221" y="3683520"/>
            <a:ext cx="3010080" cy="73536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56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15" name="Google Shape;315;p16"/>
          <p:cNvSpPr txBox="1">
            <a:spLocks noGrp="1"/>
          </p:cNvSpPr>
          <p:nvPr>
            <p:ph type="subTitle" idx="3"/>
          </p:nvPr>
        </p:nvSpPr>
        <p:spPr>
          <a:xfrm>
            <a:off x="5549861" y="2630014"/>
            <a:ext cx="3520800" cy="13185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08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16" name="Google Shape;316;p16"/>
          <p:cNvSpPr txBox="1">
            <a:spLocks noGrp="1"/>
          </p:cNvSpPr>
          <p:nvPr>
            <p:ph type="ctrTitle" idx="4"/>
          </p:nvPr>
        </p:nvSpPr>
        <p:spPr>
          <a:xfrm>
            <a:off x="9828198" y="3683520"/>
            <a:ext cx="3010080" cy="73536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56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17" name="Google Shape;317;p16"/>
          <p:cNvSpPr txBox="1">
            <a:spLocks noGrp="1"/>
          </p:cNvSpPr>
          <p:nvPr>
            <p:ph type="subTitle" idx="5"/>
          </p:nvPr>
        </p:nvSpPr>
        <p:spPr>
          <a:xfrm>
            <a:off x="9516678" y="2630002"/>
            <a:ext cx="3633120" cy="13185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08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18" name="Google Shape;318;p16"/>
          <p:cNvSpPr txBox="1">
            <a:spLocks noGrp="1"/>
          </p:cNvSpPr>
          <p:nvPr>
            <p:ph type="ctrTitle" idx="6"/>
          </p:nvPr>
        </p:nvSpPr>
        <p:spPr>
          <a:xfrm>
            <a:off x="990120" y="658680"/>
            <a:ext cx="756432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
        <p:nvSpPr>
          <p:cNvPr id="319" name="Google Shape;319;p16"/>
          <p:cNvSpPr txBox="1">
            <a:spLocks noGrp="1"/>
          </p:cNvSpPr>
          <p:nvPr>
            <p:ph type="ctrTitle" idx="7"/>
          </p:nvPr>
        </p:nvSpPr>
        <p:spPr>
          <a:xfrm>
            <a:off x="1794440" y="6615680"/>
            <a:ext cx="3010080" cy="73536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56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20" name="Google Shape;320;p16"/>
          <p:cNvSpPr txBox="1">
            <a:spLocks noGrp="1"/>
          </p:cNvSpPr>
          <p:nvPr>
            <p:ph type="subTitle" idx="8"/>
          </p:nvPr>
        </p:nvSpPr>
        <p:spPr>
          <a:xfrm>
            <a:off x="1539080" y="5566802"/>
            <a:ext cx="3520800" cy="13185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08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21" name="Google Shape;321;p16"/>
          <p:cNvSpPr txBox="1">
            <a:spLocks noGrp="1"/>
          </p:cNvSpPr>
          <p:nvPr>
            <p:ph type="ctrTitle" idx="9"/>
          </p:nvPr>
        </p:nvSpPr>
        <p:spPr>
          <a:xfrm>
            <a:off x="5805221" y="6615680"/>
            <a:ext cx="3010080" cy="73536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56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22" name="Google Shape;322;p16"/>
          <p:cNvSpPr txBox="1">
            <a:spLocks noGrp="1"/>
          </p:cNvSpPr>
          <p:nvPr>
            <p:ph type="subTitle" idx="13"/>
          </p:nvPr>
        </p:nvSpPr>
        <p:spPr>
          <a:xfrm>
            <a:off x="5653781" y="5566802"/>
            <a:ext cx="3312960" cy="13185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08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23" name="Google Shape;323;p16"/>
          <p:cNvSpPr txBox="1">
            <a:spLocks noGrp="1"/>
          </p:cNvSpPr>
          <p:nvPr>
            <p:ph type="ctrTitle" idx="14"/>
          </p:nvPr>
        </p:nvSpPr>
        <p:spPr>
          <a:xfrm>
            <a:off x="9828198" y="6615680"/>
            <a:ext cx="3010080" cy="73536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56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24" name="Google Shape;324;p16"/>
          <p:cNvSpPr txBox="1">
            <a:spLocks noGrp="1"/>
          </p:cNvSpPr>
          <p:nvPr>
            <p:ph type="subTitle" idx="15"/>
          </p:nvPr>
        </p:nvSpPr>
        <p:spPr>
          <a:xfrm>
            <a:off x="9516678" y="5566802"/>
            <a:ext cx="3633120" cy="13185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08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25" name="Google Shape;325;p16"/>
          <p:cNvSpPr/>
          <p:nvPr/>
        </p:nvSpPr>
        <p:spPr>
          <a:xfrm>
            <a:off x="12116880" y="44380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26" name="Google Shape;326;p16"/>
          <p:cNvSpPr/>
          <p:nvPr/>
        </p:nvSpPr>
        <p:spPr>
          <a:xfrm>
            <a:off x="14377360" y="65868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27" name="Google Shape;327;p16"/>
          <p:cNvSpPr/>
          <p:nvPr/>
        </p:nvSpPr>
        <p:spPr>
          <a:xfrm>
            <a:off x="13375121" y="889400"/>
            <a:ext cx="83960" cy="8392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28" name="Google Shape;328;p16"/>
          <p:cNvSpPr/>
          <p:nvPr/>
        </p:nvSpPr>
        <p:spPr>
          <a:xfrm>
            <a:off x="14595360" y="117480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29" name="Google Shape;329;p16"/>
          <p:cNvSpPr/>
          <p:nvPr/>
        </p:nvSpPr>
        <p:spPr>
          <a:xfrm>
            <a:off x="14077761" y="1741841"/>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30" name="Google Shape;330;p16"/>
          <p:cNvSpPr/>
          <p:nvPr/>
        </p:nvSpPr>
        <p:spPr>
          <a:xfrm>
            <a:off x="10724038" y="711258"/>
            <a:ext cx="152789" cy="152739"/>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31" name="Google Shape;331;p16"/>
          <p:cNvSpPr/>
          <p:nvPr/>
        </p:nvSpPr>
        <p:spPr>
          <a:xfrm>
            <a:off x="9447961" y="229156"/>
            <a:ext cx="131614" cy="131614"/>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32" name="Google Shape;332;p16"/>
          <p:cNvSpPr/>
          <p:nvPr/>
        </p:nvSpPr>
        <p:spPr>
          <a:xfrm>
            <a:off x="485760" y="704276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33" name="Google Shape;333;p16"/>
          <p:cNvSpPr/>
          <p:nvPr/>
        </p:nvSpPr>
        <p:spPr>
          <a:xfrm>
            <a:off x="902521" y="7606241"/>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Tree>
    <p:extLst>
      <p:ext uri="{BB962C8B-B14F-4D97-AF65-F5344CB8AC3E}">
        <p14:creationId xmlns:p14="http://schemas.microsoft.com/office/powerpoint/2010/main" val="244599173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4"/>
        <p:cNvGrpSpPr/>
        <p:nvPr/>
      </p:nvGrpSpPr>
      <p:grpSpPr>
        <a:xfrm>
          <a:off x="0" y="0"/>
          <a:ext cx="0" cy="0"/>
          <a:chOff x="0" y="0"/>
          <a:chExt cx="0" cy="0"/>
        </a:xfrm>
      </p:grpSpPr>
      <p:sp>
        <p:nvSpPr>
          <p:cNvPr id="335" name="Google Shape;335;p17"/>
          <p:cNvSpPr txBox="1">
            <a:spLocks noGrp="1"/>
          </p:cNvSpPr>
          <p:nvPr>
            <p:ph type="ctrTitle"/>
          </p:nvPr>
        </p:nvSpPr>
        <p:spPr>
          <a:xfrm>
            <a:off x="1949666" y="2197112"/>
            <a:ext cx="3010080" cy="103152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36" name="Google Shape;336;p17"/>
          <p:cNvSpPr txBox="1">
            <a:spLocks noGrp="1"/>
          </p:cNvSpPr>
          <p:nvPr>
            <p:ph type="subTitle" idx="1"/>
          </p:nvPr>
        </p:nvSpPr>
        <p:spPr>
          <a:xfrm>
            <a:off x="1949666" y="2984792"/>
            <a:ext cx="3010080" cy="1031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37" name="Google Shape;337;p17"/>
          <p:cNvSpPr txBox="1">
            <a:spLocks noGrp="1"/>
          </p:cNvSpPr>
          <p:nvPr>
            <p:ph type="ctrTitle" idx="2"/>
          </p:nvPr>
        </p:nvSpPr>
        <p:spPr>
          <a:xfrm>
            <a:off x="9687288" y="2197112"/>
            <a:ext cx="3010080" cy="103152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38" name="Google Shape;338;p17"/>
          <p:cNvSpPr txBox="1">
            <a:spLocks noGrp="1"/>
          </p:cNvSpPr>
          <p:nvPr>
            <p:ph type="subTitle" idx="3"/>
          </p:nvPr>
        </p:nvSpPr>
        <p:spPr>
          <a:xfrm>
            <a:off x="9687288" y="2984792"/>
            <a:ext cx="3010080" cy="1031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39" name="Google Shape;339;p17"/>
          <p:cNvSpPr txBox="1">
            <a:spLocks noGrp="1"/>
          </p:cNvSpPr>
          <p:nvPr>
            <p:ph type="ctrTitle" idx="4"/>
          </p:nvPr>
        </p:nvSpPr>
        <p:spPr>
          <a:xfrm>
            <a:off x="1949666" y="4446090"/>
            <a:ext cx="3010080" cy="103152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40" name="Google Shape;340;p17"/>
          <p:cNvSpPr txBox="1">
            <a:spLocks noGrp="1"/>
          </p:cNvSpPr>
          <p:nvPr>
            <p:ph type="subTitle" idx="5"/>
          </p:nvPr>
        </p:nvSpPr>
        <p:spPr>
          <a:xfrm>
            <a:off x="1786946" y="5233770"/>
            <a:ext cx="3335520" cy="1031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41" name="Google Shape;341;p17"/>
          <p:cNvSpPr txBox="1">
            <a:spLocks noGrp="1"/>
          </p:cNvSpPr>
          <p:nvPr>
            <p:ph type="ctrTitle" idx="6"/>
          </p:nvPr>
        </p:nvSpPr>
        <p:spPr>
          <a:xfrm>
            <a:off x="9687288" y="4446090"/>
            <a:ext cx="3010080" cy="103152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342" name="Google Shape;342;p17"/>
          <p:cNvSpPr txBox="1">
            <a:spLocks noGrp="1"/>
          </p:cNvSpPr>
          <p:nvPr>
            <p:ph type="subTitle" idx="7"/>
          </p:nvPr>
        </p:nvSpPr>
        <p:spPr>
          <a:xfrm>
            <a:off x="9687288" y="5233770"/>
            <a:ext cx="3010080" cy="1031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43" name="Google Shape;343;p17"/>
          <p:cNvSpPr txBox="1">
            <a:spLocks noGrp="1"/>
          </p:cNvSpPr>
          <p:nvPr>
            <p:ph type="ctrTitle" idx="8"/>
          </p:nvPr>
        </p:nvSpPr>
        <p:spPr>
          <a:xfrm>
            <a:off x="990120" y="658680"/>
            <a:ext cx="756432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
        <p:nvSpPr>
          <p:cNvPr id="344" name="Google Shape;344;p17"/>
          <p:cNvSpPr/>
          <p:nvPr/>
        </p:nvSpPr>
        <p:spPr>
          <a:xfrm>
            <a:off x="12235800" y="151936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45" name="Google Shape;345;p17"/>
          <p:cNvSpPr/>
          <p:nvPr/>
        </p:nvSpPr>
        <p:spPr>
          <a:xfrm>
            <a:off x="14377360" y="65868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46" name="Google Shape;346;p17"/>
          <p:cNvSpPr/>
          <p:nvPr/>
        </p:nvSpPr>
        <p:spPr>
          <a:xfrm>
            <a:off x="13375121" y="889400"/>
            <a:ext cx="83960" cy="8392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47" name="Google Shape;347;p17"/>
          <p:cNvSpPr/>
          <p:nvPr/>
        </p:nvSpPr>
        <p:spPr>
          <a:xfrm>
            <a:off x="14595360" y="117480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48" name="Google Shape;348;p17"/>
          <p:cNvSpPr/>
          <p:nvPr/>
        </p:nvSpPr>
        <p:spPr>
          <a:xfrm>
            <a:off x="14077761" y="1741841"/>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49" name="Google Shape;349;p17"/>
          <p:cNvSpPr/>
          <p:nvPr/>
        </p:nvSpPr>
        <p:spPr>
          <a:xfrm>
            <a:off x="9758948" y="-240960"/>
            <a:ext cx="153672" cy="152739"/>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50" name="Google Shape;350;p17"/>
          <p:cNvSpPr/>
          <p:nvPr/>
        </p:nvSpPr>
        <p:spPr>
          <a:xfrm>
            <a:off x="10724038" y="711258"/>
            <a:ext cx="152789" cy="152739"/>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51" name="Google Shape;351;p17"/>
          <p:cNvSpPr/>
          <p:nvPr/>
        </p:nvSpPr>
        <p:spPr>
          <a:xfrm>
            <a:off x="9447961" y="229156"/>
            <a:ext cx="131614" cy="131614"/>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52" name="Google Shape;352;p17"/>
          <p:cNvSpPr/>
          <p:nvPr/>
        </p:nvSpPr>
        <p:spPr>
          <a:xfrm>
            <a:off x="485760" y="704276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53" name="Google Shape;353;p17"/>
          <p:cNvSpPr/>
          <p:nvPr/>
        </p:nvSpPr>
        <p:spPr>
          <a:xfrm>
            <a:off x="1306641" y="7380281"/>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Tree>
    <p:extLst>
      <p:ext uri="{BB962C8B-B14F-4D97-AF65-F5344CB8AC3E}">
        <p14:creationId xmlns:p14="http://schemas.microsoft.com/office/powerpoint/2010/main" val="395628270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54"/>
        <p:cNvGrpSpPr/>
        <p:nvPr/>
      </p:nvGrpSpPr>
      <p:grpSpPr>
        <a:xfrm>
          <a:off x="0" y="0"/>
          <a:ext cx="0" cy="0"/>
          <a:chOff x="0" y="0"/>
          <a:chExt cx="0" cy="0"/>
        </a:xfrm>
      </p:grpSpPr>
      <p:sp>
        <p:nvSpPr>
          <p:cNvPr id="355" name="Google Shape;355;p18"/>
          <p:cNvSpPr txBox="1">
            <a:spLocks noGrp="1"/>
          </p:cNvSpPr>
          <p:nvPr>
            <p:ph type="ctrTitle"/>
          </p:nvPr>
        </p:nvSpPr>
        <p:spPr>
          <a:xfrm>
            <a:off x="1464258" y="3679270"/>
            <a:ext cx="3010080" cy="103152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880">
                <a:solidFill>
                  <a:srgbClr val="000000"/>
                </a:solidFill>
              </a:defRPr>
            </a:lvl2pPr>
            <a:lvl3pPr lvl="2" algn="ctr" rtl="0">
              <a:spcBef>
                <a:spcPts val="0"/>
              </a:spcBef>
              <a:spcAft>
                <a:spcPts val="0"/>
              </a:spcAft>
              <a:buClr>
                <a:srgbClr val="000000"/>
              </a:buClr>
              <a:buSzPts val="1800"/>
              <a:buNone/>
              <a:defRPr sz="2880">
                <a:solidFill>
                  <a:srgbClr val="000000"/>
                </a:solidFill>
              </a:defRPr>
            </a:lvl3pPr>
            <a:lvl4pPr lvl="3" algn="ctr" rtl="0">
              <a:spcBef>
                <a:spcPts val="0"/>
              </a:spcBef>
              <a:spcAft>
                <a:spcPts val="0"/>
              </a:spcAft>
              <a:buClr>
                <a:srgbClr val="000000"/>
              </a:buClr>
              <a:buSzPts val="1800"/>
              <a:buNone/>
              <a:defRPr sz="2880">
                <a:solidFill>
                  <a:srgbClr val="000000"/>
                </a:solidFill>
              </a:defRPr>
            </a:lvl4pPr>
            <a:lvl5pPr lvl="4" algn="ctr" rtl="0">
              <a:spcBef>
                <a:spcPts val="0"/>
              </a:spcBef>
              <a:spcAft>
                <a:spcPts val="0"/>
              </a:spcAft>
              <a:buClr>
                <a:srgbClr val="000000"/>
              </a:buClr>
              <a:buSzPts val="1800"/>
              <a:buNone/>
              <a:defRPr sz="2880">
                <a:solidFill>
                  <a:srgbClr val="000000"/>
                </a:solidFill>
              </a:defRPr>
            </a:lvl5pPr>
            <a:lvl6pPr lvl="5" algn="ctr" rtl="0">
              <a:spcBef>
                <a:spcPts val="0"/>
              </a:spcBef>
              <a:spcAft>
                <a:spcPts val="0"/>
              </a:spcAft>
              <a:buClr>
                <a:srgbClr val="000000"/>
              </a:buClr>
              <a:buSzPts val="1800"/>
              <a:buNone/>
              <a:defRPr sz="2880">
                <a:solidFill>
                  <a:srgbClr val="000000"/>
                </a:solidFill>
              </a:defRPr>
            </a:lvl6pPr>
            <a:lvl7pPr lvl="6" algn="ctr" rtl="0">
              <a:spcBef>
                <a:spcPts val="0"/>
              </a:spcBef>
              <a:spcAft>
                <a:spcPts val="0"/>
              </a:spcAft>
              <a:buClr>
                <a:srgbClr val="000000"/>
              </a:buClr>
              <a:buSzPts val="1800"/>
              <a:buNone/>
              <a:defRPr sz="2880">
                <a:solidFill>
                  <a:srgbClr val="000000"/>
                </a:solidFill>
              </a:defRPr>
            </a:lvl7pPr>
            <a:lvl8pPr lvl="7" algn="ctr" rtl="0">
              <a:spcBef>
                <a:spcPts val="0"/>
              </a:spcBef>
              <a:spcAft>
                <a:spcPts val="0"/>
              </a:spcAft>
              <a:buClr>
                <a:srgbClr val="000000"/>
              </a:buClr>
              <a:buSzPts val="1800"/>
              <a:buNone/>
              <a:defRPr sz="2880">
                <a:solidFill>
                  <a:srgbClr val="000000"/>
                </a:solidFill>
              </a:defRPr>
            </a:lvl8pPr>
            <a:lvl9pPr lvl="8" algn="ctr" rtl="0">
              <a:spcBef>
                <a:spcPts val="0"/>
              </a:spcBef>
              <a:spcAft>
                <a:spcPts val="0"/>
              </a:spcAft>
              <a:buClr>
                <a:srgbClr val="000000"/>
              </a:buClr>
              <a:buSzPts val="1800"/>
              <a:buNone/>
              <a:defRPr sz="2880">
                <a:solidFill>
                  <a:srgbClr val="000000"/>
                </a:solidFill>
              </a:defRPr>
            </a:lvl9pPr>
          </a:lstStyle>
          <a:p>
            <a:r>
              <a:rPr lang="vi-VN"/>
              <a:t>Bấm để sửa kiểu tiêu đề Bản cái</a:t>
            </a:r>
            <a:endParaRPr/>
          </a:p>
        </p:txBody>
      </p:sp>
      <p:sp>
        <p:nvSpPr>
          <p:cNvPr id="356" name="Google Shape;356;p18"/>
          <p:cNvSpPr txBox="1">
            <a:spLocks noGrp="1"/>
          </p:cNvSpPr>
          <p:nvPr>
            <p:ph type="subTitle" idx="1"/>
          </p:nvPr>
        </p:nvSpPr>
        <p:spPr>
          <a:xfrm>
            <a:off x="1406622" y="2843835"/>
            <a:ext cx="3067680" cy="103152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57" name="Google Shape;357;p18"/>
          <p:cNvSpPr txBox="1">
            <a:spLocks noGrp="1"/>
          </p:cNvSpPr>
          <p:nvPr>
            <p:ph type="ctrTitle" idx="2"/>
          </p:nvPr>
        </p:nvSpPr>
        <p:spPr>
          <a:xfrm>
            <a:off x="10152829" y="3679270"/>
            <a:ext cx="3010080" cy="103152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880">
                <a:solidFill>
                  <a:srgbClr val="000000"/>
                </a:solidFill>
              </a:defRPr>
            </a:lvl2pPr>
            <a:lvl3pPr lvl="2" algn="ctr" rtl="0">
              <a:spcBef>
                <a:spcPts val="0"/>
              </a:spcBef>
              <a:spcAft>
                <a:spcPts val="0"/>
              </a:spcAft>
              <a:buClr>
                <a:srgbClr val="000000"/>
              </a:buClr>
              <a:buSzPts val="1800"/>
              <a:buNone/>
              <a:defRPr sz="2880">
                <a:solidFill>
                  <a:srgbClr val="000000"/>
                </a:solidFill>
              </a:defRPr>
            </a:lvl3pPr>
            <a:lvl4pPr lvl="3" algn="ctr" rtl="0">
              <a:spcBef>
                <a:spcPts val="0"/>
              </a:spcBef>
              <a:spcAft>
                <a:spcPts val="0"/>
              </a:spcAft>
              <a:buClr>
                <a:srgbClr val="000000"/>
              </a:buClr>
              <a:buSzPts val="1800"/>
              <a:buNone/>
              <a:defRPr sz="2880">
                <a:solidFill>
                  <a:srgbClr val="000000"/>
                </a:solidFill>
              </a:defRPr>
            </a:lvl4pPr>
            <a:lvl5pPr lvl="4" algn="ctr" rtl="0">
              <a:spcBef>
                <a:spcPts val="0"/>
              </a:spcBef>
              <a:spcAft>
                <a:spcPts val="0"/>
              </a:spcAft>
              <a:buClr>
                <a:srgbClr val="000000"/>
              </a:buClr>
              <a:buSzPts val="1800"/>
              <a:buNone/>
              <a:defRPr sz="2880">
                <a:solidFill>
                  <a:srgbClr val="000000"/>
                </a:solidFill>
              </a:defRPr>
            </a:lvl5pPr>
            <a:lvl6pPr lvl="5" algn="ctr" rtl="0">
              <a:spcBef>
                <a:spcPts val="0"/>
              </a:spcBef>
              <a:spcAft>
                <a:spcPts val="0"/>
              </a:spcAft>
              <a:buClr>
                <a:srgbClr val="000000"/>
              </a:buClr>
              <a:buSzPts val="1800"/>
              <a:buNone/>
              <a:defRPr sz="2880">
                <a:solidFill>
                  <a:srgbClr val="000000"/>
                </a:solidFill>
              </a:defRPr>
            </a:lvl6pPr>
            <a:lvl7pPr lvl="6" algn="ctr" rtl="0">
              <a:spcBef>
                <a:spcPts val="0"/>
              </a:spcBef>
              <a:spcAft>
                <a:spcPts val="0"/>
              </a:spcAft>
              <a:buClr>
                <a:srgbClr val="000000"/>
              </a:buClr>
              <a:buSzPts val="1800"/>
              <a:buNone/>
              <a:defRPr sz="2880">
                <a:solidFill>
                  <a:srgbClr val="000000"/>
                </a:solidFill>
              </a:defRPr>
            </a:lvl7pPr>
            <a:lvl8pPr lvl="7" algn="ctr" rtl="0">
              <a:spcBef>
                <a:spcPts val="0"/>
              </a:spcBef>
              <a:spcAft>
                <a:spcPts val="0"/>
              </a:spcAft>
              <a:buClr>
                <a:srgbClr val="000000"/>
              </a:buClr>
              <a:buSzPts val="1800"/>
              <a:buNone/>
              <a:defRPr sz="2880">
                <a:solidFill>
                  <a:srgbClr val="000000"/>
                </a:solidFill>
              </a:defRPr>
            </a:lvl8pPr>
            <a:lvl9pPr lvl="8" algn="ctr" rtl="0">
              <a:spcBef>
                <a:spcPts val="0"/>
              </a:spcBef>
              <a:spcAft>
                <a:spcPts val="0"/>
              </a:spcAft>
              <a:buClr>
                <a:srgbClr val="000000"/>
              </a:buClr>
              <a:buSzPts val="1800"/>
              <a:buNone/>
              <a:defRPr sz="2880">
                <a:solidFill>
                  <a:srgbClr val="000000"/>
                </a:solidFill>
              </a:defRPr>
            </a:lvl9pPr>
          </a:lstStyle>
          <a:p>
            <a:r>
              <a:rPr lang="vi-VN"/>
              <a:t>Bấm để sửa kiểu tiêu đề Bản cái</a:t>
            </a:r>
            <a:endParaRPr/>
          </a:p>
        </p:txBody>
      </p:sp>
      <p:sp>
        <p:nvSpPr>
          <p:cNvPr id="358" name="Google Shape;358;p18"/>
          <p:cNvSpPr txBox="1">
            <a:spLocks noGrp="1"/>
          </p:cNvSpPr>
          <p:nvPr>
            <p:ph type="subTitle" idx="3"/>
          </p:nvPr>
        </p:nvSpPr>
        <p:spPr>
          <a:xfrm>
            <a:off x="10152829" y="2843835"/>
            <a:ext cx="3010080" cy="103152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59" name="Google Shape;359;p18"/>
          <p:cNvSpPr txBox="1">
            <a:spLocks noGrp="1"/>
          </p:cNvSpPr>
          <p:nvPr>
            <p:ph type="ctrTitle" idx="4"/>
          </p:nvPr>
        </p:nvSpPr>
        <p:spPr>
          <a:xfrm>
            <a:off x="1464258" y="4578440"/>
            <a:ext cx="3010080" cy="103152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880">
                <a:solidFill>
                  <a:srgbClr val="000000"/>
                </a:solidFill>
              </a:defRPr>
            </a:lvl2pPr>
            <a:lvl3pPr lvl="2" algn="ctr" rtl="0">
              <a:spcBef>
                <a:spcPts val="0"/>
              </a:spcBef>
              <a:spcAft>
                <a:spcPts val="0"/>
              </a:spcAft>
              <a:buClr>
                <a:srgbClr val="000000"/>
              </a:buClr>
              <a:buSzPts val="1800"/>
              <a:buNone/>
              <a:defRPr sz="2880">
                <a:solidFill>
                  <a:srgbClr val="000000"/>
                </a:solidFill>
              </a:defRPr>
            </a:lvl3pPr>
            <a:lvl4pPr lvl="3" algn="ctr" rtl="0">
              <a:spcBef>
                <a:spcPts val="0"/>
              </a:spcBef>
              <a:spcAft>
                <a:spcPts val="0"/>
              </a:spcAft>
              <a:buClr>
                <a:srgbClr val="000000"/>
              </a:buClr>
              <a:buSzPts val="1800"/>
              <a:buNone/>
              <a:defRPr sz="2880">
                <a:solidFill>
                  <a:srgbClr val="000000"/>
                </a:solidFill>
              </a:defRPr>
            </a:lvl4pPr>
            <a:lvl5pPr lvl="4" algn="ctr" rtl="0">
              <a:spcBef>
                <a:spcPts val="0"/>
              </a:spcBef>
              <a:spcAft>
                <a:spcPts val="0"/>
              </a:spcAft>
              <a:buClr>
                <a:srgbClr val="000000"/>
              </a:buClr>
              <a:buSzPts val="1800"/>
              <a:buNone/>
              <a:defRPr sz="2880">
                <a:solidFill>
                  <a:srgbClr val="000000"/>
                </a:solidFill>
              </a:defRPr>
            </a:lvl5pPr>
            <a:lvl6pPr lvl="5" algn="ctr" rtl="0">
              <a:spcBef>
                <a:spcPts val="0"/>
              </a:spcBef>
              <a:spcAft>
                <a:spcPts val="0"/>
              </a:spcAft>
              <a:buClr>
                <a:srgbClr val="000000"/>
              </a:buClr>
              <a:buSzPts val="1800"/>
              <a:buNone/>
              <a:defRPr sz="2880">
                <a:solidFill>
                  <a:srgbClr val="000000"/>
                </a:solidFill>
              </a:defRPr>
            </a:lvl6pPr>
            <a:lvl7pPr lvl="6" algn="ctr" rtl="0">
              <a:spcBef>
                <a:spcPts val="0"/>
              </a:spcBef>
              <a:spcAft>
                <a:spcPts val="0"/>
              </a:spcAft>
              <a:buClr>
                <a:srgbClr val="000000"/>
              </a:buClr>
              <a:buSzPts val="1800"/>
              <a:buNone/>
              <a:defRPr sz="2880">
                <a:solidFill>
                  <a:srgbClr val="000000"/>
                </a:solidFill>
              </a:defRPr>
            </a:lvl7pPr>
            <a:lvl8pPr lvl="7" algn="ctr" rtl="0">
              <a:spcBef>
                <a:spcPts val="0"/>
              </a:spcBef>
              <a:spcAft>
                <a:spcPts val="0"/>
              </a:spcAft>
              <a:buClr>
                <a:srgbClr val="000000"/>
              </a:buClr>
              <a:buSzPts val="1800"/>
              <a:buNone/>
              <a:defRPr sz="2880">
                <a:solidFill>
                  <a:srgbClr val="000000"/>
                </a:solidFill>
              </a:defRPr>
            </a:lvl8pPr>
            <a:lvl9pPr lvl="8" algn="ctr" rtl="0">
              <a:spcBef>
                <a:spcPts val="0"/>
              </a:spcBef>
              <a:spcAft>
                <a:spcPts val="0"/>
              </a:spcAft>
              <a:buClr>
                <a:srgbClr val="000000"/>
              </a:buClr>
              <a:buSzPts val="1800"/>
              <a:buNone/>
              <a:defRPr sz="2880">
                <a:solidFill>
                  <a:srgbClr val="000000"/>
                </a:solidFill>
              </a:defRPr>
            </a:lvl9pPr>
          </a:lstStyle>
          <a:p>
            <a:r>
              <a:rPr lang="vi-VN"/>
              <a:t>Bấm để sửa kiểu tiêu đề Bản cái</a:t>
            </a:r>
            <a:endParaRPr/>
          </a:p>
        </p:txBody>
      </p:sp>
      <p:sp>
        <p:nvSpPr>
          <p:cNvPr id="360" name="Google Shape;360;p18"/>
          <p:cNvSpPr txBox="1">
            <a:spLocks noGrp="1"/>
          </p:cNvSpPr>
          <p:nvPr>
            <p:ph type="subTitle" idx="5"/>
          </p:nvPr>
        </p:nvSpPr>
        <p:spPr>
          <a:xfrm>
            <a:off x="1464258" y="5365240"/>
            <a:ext cx="3010080" cy="103152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61" name="Google Shape;361;p18"/>
          <p:cNvSpPr txBox="1">
            <a:spLocks noGrp="1"/>
          </p:cNvSpPr>
          <p:nvPr>
            <p:ph type="ctrTitle" idx="6"/>
          </p:nvPr>
        </p:nvSpPr>
        <p:spPr>
          <a:xfrm>
            <a:off x="10152829" y="4578440"/>
            <a:ext cx="3010080" cy="103152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880">
                <a:solidFill>
                  <a:srgbClr val="000000"/>
                </a:solidFill>
              </a:defRPr>
            </a:lvl2pPr>
            <a:lvl3pPr lvl="2" algn="ctr" rtl="0">
              <a:spcBef>
                <a:spcPts val="0"/>
              </a:spcBef>
              <a:spcAft>
                <a:spcPts val="0"/>
              </a:spcAft>
              <a:buClr>
                <a:srgbClr val="000000"/>
              </a:buClr>
              <a:buSzPts val="1800"/>
              <a:buNone/>
              <a:defRPr sz="2880">
                <a:solidFill>
                  <a:srgbClr val="000000"/>
                </a:solidFill>
              </a:defRPr>
            </a:lvl3pPr>
            <a:lvl4pPr lvl="3" algn="ctr" rtl="0">
              <a:spcBef>
                <a:spcPts val="0"/>
              </a:spcBef>
              <a:spcAft>
                <a:spcPts val="0"/>
              </a:spcAft>
              <a:buClr>
                <a:srgbClr val="000000"/>
              </a:buClr>
              <a:buSzPts val="1800"/>
              <a:buNone/>
              <a:defRPr sz="2880">
                <a:solidFill>
                  <a:srgbClr val="000000"/>
                </a:solidFill>
              </a:defRPr>
            </a:lvl4pPr>
            <a:lvl5pPr lvl="4" algn="ctr" rtl="0">
              <a:spcBef>
                <a:spcPts val="0"/>
              </a:spcBef>
              <a:spcAft>
                <a:spcPts val="0"/>
              </a:spcAft>
              <a:buClr>
                <a:srgbClr val="000000"/>
              </a:buClr>
              <a:buSzPts val="1800"/>
              <a:buNone/>
              <a:defRPr sz="2880">
                <a:solidFill>
                  <a:srgbClr val="000000"/>
                </a:solidFill>
              </a:defRPr>
            </a:lvl5pPr>
            <a:lvl6pPr lvl="5" algn="ctr" rtl="0">
              <a:spcBef>
                <a:spcPts val="0"/>
              </a:spcBef>
              <a:spcAft>
                <a:spcPts val="0"/>
              </a:spcAft>
              <a:buClr>
                <a:srgbClr val="000000"/>
              </a:buClr>
              <a:buSzPts val="1800"/>
              <a:buNone/>
              <a:defRPr sz="2880">
                <a:solidFill>
                  <a:srgbClr val="000000"/>
                </a:solidFill>
              </a:defRPr>
            </a:lvl6pPr>
            <a:lvl7pPr lvl="6" algn="ctr" rtl="0">
              <a:spcBef>
                <a:spcPts val="0"/>
              </a:spcBef>
              <a:spcAft>
                <a:spcPts val="0"/>
              </a:spcAft>
              <a:buClr>
                <a:srgbClr val="000000"/>
              </a:buClr>
              <a:buSzPts val="1800"/>
              <a:buNone/>
              <a:defRPr sz="2880">
                <a:solidFill>
                  <a:srgbClr val="000000"/>
                </a:solidFill>
              </a:defRPr>
            </a:lvl7pPr>
            <a:lvl8pPr lvl="7" algn="ctr" rtl="0">
              <a:spcBef>
                <a:spcPts val="0"/>
              </a:spcBef>
              <a:spcAft>
                <a:spcPts val="0"/>
              </a:spcAft>
              <a:buClr>
                <a:srgbClr val="000000"/>
              </a:buClr>
              <a:buSzPts val="1800"/>
              <a:buNone/>
              <a:defRPr sz="2880">
                <a:solidFill>
                  <a:srgbClr val="000000"/>
                </a:solidFill>
              </a:defRPr>
            </a:lvl8pPr>
            <a:lvl9pPr lvl="8" algn="ctr" rtl="0">
              <a:spcBef>
                <a:spcPts val="0"/>
              </a:spcBef>
              <a:spcAft>
                <a:spcPts val="0"/>
              </a:spcAft>
              <a:buClr>
                <a:srgbClr val="000000"/>
              </a:buClr>
              <a:buSzPts val="1800"/>
              <a:buNone/>
              <a:defRPr sz="2880">
                <a:solidFill>
                  <a:srgbClr val="000000"/>
                </a:solidFill>
              </a:defRPr>
            </a:lvl9pPr>
          </a:lstStyle>
          <a:p>
            <a:r>
              <a:rPr lang="vi-VN"/>
              <a:t>Bấm để sửa kiểu tiêu đề Bản cái</a:t>
            </a:r>
            <a:endParaRPr/>
          </a:p>
        </p:txBody>
      </p:sp>
      <p:sp>
        <p:nvSpPr>
          <p:cNvPr id="362" name="Google Shape;362;p18"/>
          <p:cNvSpPr txBox="1">
            <a:spLocks noGrp="1"/>
          </p:cNvSpPr>
          <p:nvPr>
            <p:ph type="subTitle" idx="7"/>
          </p:nvPr>
        </p:nvSpPr>
        <p:spPr>
          <a:xfrm>
            <a:off x="10152829" y="5365240"/>
            <a:ext cx="2650560" cy="10315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363" name="Google Shape;363;p18"/>
          <p:cNvSpPr txBox="1">
            <a:spLocks noGrp="1"/>
          </p:cNvSpPr>
          <p:nvPr>
            <p:ph type="ctrTitle" idx="8"/>
          </p:nvPr>
        </p:nvSpPr>
        <p:spPr>
          <a:xfrm>
            <a:off x="990120" y="658680"/>
            <a:ext cx="756432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
        <p:nvSpPr>
          <p:cNvPr id="364" name="Google Shape;364;p18"/>
          <p:cNvSpPr/>
          <p:nvPr/>
        </p:nvSpPr>
        <p:spPr>
          <a:xfrm>
            <a:off x="12235800" y="151936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65" name="Google Shape;365;p18"/>
          <p:cNvSpPr/>
          <p:nvPr/>
        </p:nvSpPr>
        <p:spPr>
          <a:xfrm>
            <a:off x="14377360" y="65868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66" name="Google Shape;366;p18"/>
          <p:cNvSpPr/>
          <p:nvPr/>
        </p:nvSpPr>
        <p:spPr>
          <a:xfrm>
            <a:off x="13375121" y="889400"/>
            <a:ext cx="83960" cy="8392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67" name="Google Shape;367;p18"/>
          <p:cNvSpPr/>
          <p:nvPr/>
        </p:nvSpPr>
        <p:spPr>
          <a:xfrm>
            <a:off x="14595360" y="117480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68" name="Google Shape;368;p18"/>
          <p:cNvSpPr/>
          <p:nvPr/>
        </p:nvSpPr>
        <p:spPr>
          <a:xfrm>
            <a:off x="14077761" y="1741841"/>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69" name="Google Shape;369;p18"/>
          <p:cNvSpPr/>
          <p:nvPr/>
        </p:nvSpPr>
        <p:spPr>
          <a:xfrm>
            <a:off x="9758948" y="-240960"/>
            <a:ext cx="153672" cy="152739"/>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70" name="Google Shape;370;p18"/>
          <p:cNvSpPr/>
          <p:nvPr/>
        </p:nvSpPr>
        <p:spPr>
          <a:xfrm>
            <a:off x="10724038" y="711258"/>
            <a:ext cx="152789" cy="152739"/>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71" name="Google Shape;371;p18"/>
          <p:cNvSpPr/>
          <p:nvPr/>
        </p:nvSpPr>
        <p:spPr>
          <a:xfrm>
            <a:off x="9447961" y="229156"/>
            <a:ext cx="131614" cy="131614"/>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72" name="Google Shape;372;p18"/>
          <p:cNvSpPr/>
          <p:nvPr/>
        </p:nvSpPr>
        <p:spPr>
          <a:xfrm>
            <a:off x="485760" y="704276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73" name="Google Shape;373;p18"/>
          <p:cNvSpPr/>
          <p:nvPr/>
        </p:nvSpPr>
        <p:spPr>
          <a:xfrm>
            <a:off x="1306641" y="7380281"/>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Tree>
    <p:extLst>
      <p:ext uri="{BB962C8B-B14F-4D97-AF65-F5344CB8AC3E}">
        <p14:creationId xmlns:p14="http://schemas.microsoft.com/office/powerpoint/2010/main" val="167861729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74"/>
        <p:cNvGrpSpPr/>
        <p:nvPr/>
      </p:nvGrpSpPr>
      <p:grpSpPr>
        <a:xfrm>
          <a:off x="0" y="0"/>
          <a:ext cx="0" cy="0"/>
          <a:chOff x="0" y="0"/>
          <a:chExt cx="0" cy="0"/>
        </a:xfrm>
      </p:grpSpPr>
      <p:sp>
        <p:nvSpPr>
          <p:cNvPr id="375" name="Google Shape;375;p19"/>
          <p:cNvSpPr txBox="1">
            <a:spLocks noGrp="1"/>
          </p:cNvSpPr>
          <p:nvPr>
            <p:ph type="title"/>
          </p:nvPr>
        </p:nvSpPr>
        <p:spPr>
          <a:xfrm>
            <a:off x="3953840" y="2928120"/>
            <a:ext cx="6117120" cy="17942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11520">
                <a:solidFill>
                  <a:schemeClr val="lt1"/>
                </a:solidFill>
              </a:defRPr>
            </a:lvl1pPr>
            <a:lvl2pPr lvl="1" algn="ctr" rtl="0">
              <a:spcBef>
                <a:spcPts val="0"/>
              </a:spcBef>
              <a:spcAft>
                <a:spcPts val="0"/>
              </a:spcAft>
              <a:buSzPts val="4200"/>
              <a:buNone/>
              <a:defRPr sz="6720"/>
            </a:lvl2pPr>
            <a:lvl3pPr lvl="2" algn="ctr" rtl="0">
              <a:spcBef>
                <a:spcPts val="0"/>
              </a:spcBef>
              <a:spcAft>
                <a:spcPts val="0"/>
              </a:spcAft>
              <a:buSzPts val="4200"/>
              <a:buNone/>
              <a:defRPr sz="6720"/>
            </a:lvl3pPr>
            <a:lvl4pPr lvl="3" algn="ctr" rtl="0">
              <a:spcBef>
                <a:spcPts val="0"/>
              </a:spcBef>
              <a:spcAft>
                <a:spcPts val="0"/>
              </a:spcAft>
              <a:buSzPts val="4200"/>
              <a:buNone/>
              <a:defRPr sz="6720"/>
            </a:lvl4pPr>
            <a:lvl5pPr lvl="4" algn="ctr" rtl="0">
              <a:spcBef>
                <a:spcPts val="0"/>
              </a:spcBef>
              <a:spcAft>
                <a:spcPts val="0"/>
              </a:spcAft>
              <a:buSzPts val="4200"/>
              <a:buNone/>
              <a:defRPr sz="6720"/>
            </a:lvl5pPr>
            <a:lvl6pPr lvl="5" algn="ctr" rtl="0">
              <a:spcBef>
                <a:spcPts val="0"/>
              </a:spcBef>
              <a:spcAft>
                <a:spcPts val="0"/>
              </a:spcAft>
              <a:buSzPts val="4200"/>
              <a:buNone/>
              <a:defRPr sz="6720"/>
            </a:lvl6pPr>
            <a:lvl7pPr lvl="6" algn="ctr" rtl="0">
              <a:spcBef>
                <a:spcPts val="0"/>
              </a:spcBef>
              <a:spcAft>
                <a:spcPts val="0"/>
              </a:spcAft>
              <a:buSzPts val="4200"/>
              <a:buNone/>
              <a:defRPr sz="6720"/>
            </a:lvl7pPr>
            <a:lvl8pPr lvl="7" algn="ctr" rtl="0">
              <a:spcBef>
                <a:spcPts val="0"/>
              </a:spcBef>
              <a:spcAft>
                <a:spcPts val="0"/>
              </a:spcAft>
              <a:buSzPts val="4200"/>
              <a:buNone/>
              <a:defRPr sz="6720"/>
            </a:lvl8pPr>
            <a:lvl9pPr lvl="8" algn="ctr" rtl="0">
              <a:spcBef>
                <a:spcPts val="0"/>
              </a:spcBef>
              <a:spcAft>
                <a:spcPts val="0"/>
              </a:spcAft>
              <a:buSzPts val="4200"/>
              <a:buNone/>
              <a:defRPr sz="6720"/>
            </a:lvl9pPr>
          </a:lstStyle>
          <a:p>
            <a:r>
              <a:rPr lang="vi-VN"/>
              <a:t>Bấm để sửa kiểu tiêu đề Bản cái</a:t>
            </a:r>
            <a:endParaRPr/>
          </a:p>
        </p:txBody>
      </p:sp>
      <p:sp>
        <p:nvSpPr>
          <p:cNvPr id="376" name="Google Shape;376;p19"/>
          <p:cNvSpPr txBox="1">
            <a:spLocks noGrp="1"/>
          </p:cNvSpPr>
          <p:nvPr>
            <p:ph type="subTitle" idx="1"/>
          </p:nvPr>
        </p:nvSpPr>
        <p:spPr>
          <a:xfrm>
            <a:off x="4644080" y="864000"/>
            <a:ext cx="4736640" cy="216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240"/>
            </a:lvl1pPr>
            <a:lvl2pPr lvl="1" algn="ctr" rtl="0">
              <a:lnSpc>
                <a:spcPct val="100000"/>
              </a:lnSpc>
              <a:spcBef>
                <a:spcPts val="0"/>
              </a:spcBef>
              <a:spcAft>
                <a:spcPts val="0"/>
              </a:spcAft>
              <a:buSzPts val="2100"/>
              <a:buNone/>
              <a:defRPr sz="3360"/>
            </a:lvl2pPr>
            <a:lvl3pPr lvl="2" algn="ctr" rtl="0">
              <a:lnSpc>
                <a:spcPct val="100000"/>
              </a:lnSpc>
              <a:spcBef>
                <a:spcPts val="0"/>
              </a:spcBef>
              <a:spcAft>
                <a:spcPts val="0"/>
              </a:spcAft>
              <a:buSzPts val="2100"/>
              <a:buNone/>
              <a:defRPr sz="3360"/>
            </a:lvl3pPr>
            <a:lvl4pPr lvl="3" algn="ctr" rtl="0">
              <a:lnSpc>
                <a:spcPct val="100000"/>
              </a:lnSpc>
              <a:spcBef>
                <a:spcPts val="0"/>
              </a:spcBef>
              <a:spcAft>
                <a:spcPts val="0"/>
              </a:spcAft>
              <a:buSzPts val="2100"/>
              <a:buNone/>
              <a:defRPr sz="3360"/>
            </a:lvl4pPr>
            <a:lvl5pPr lvl="4" algn="ctr" rtl="0">
              <a:lnSpc>
                <a:spcPct val="100000"/>
              </a:lnSpc>
              <a:spcBef>
                <a:spcPts val="0"/>
              </a:spcBef>
              <a:spcAft>
                <a:spcPts val="0"/>
              </a:spcAft>
              <a:buSzPts val="2100"/>
              <a:buNone/>
              <a:defRPr sz="3360"/>
            </a:lvl5pPr>
            <a:lvl6pPr lvl="5" algn="ctr" rtl="0">
              <a:lnSpc>
                <a:spcPct val="100000"/>
              </a:lnSpc>
              <a:spcBef>
                <a:spcPts val="0"/>
              </a:spcBef>
              <a:spcAft>
                <a:spcPts val="0"/>
              </a:spcAft>
              <a:buSzPts val="2100"/>
              <a:buNone/>
              <a:defRPr sz="3360"/>
            </a:lvl6pPr>
            <a:lvl7pPr lvl="6" algn="ctr" rtl="0">
              <a:lnSpc>
                <a:spcPct val="100000"/>
              </a:lnSpc>
              <a:spcBef>
                <a:spcPts val="0"/>
              </a:spcBef>
              <a:spcAft>
                <a:spcPts val="0"/>
              </a:spcAft>
              <a:buSzPts val="2100"/>
              <a:buNone/>
              <a:defRPr sz="3360"/>
            </a:lvl7pPr>
            <a:lvl8pPr lvl="7" algn="ctr" rtl="0">
              <a:lnSpc>
                <a:spcPct val="100000"/>
              </a:lnSpc>
              <a:spcBef>
                <a:spcPts val="0"/>
              </a:spcBef>
              <a:spcAft>
                <a:spcPts val="0"/>
              </a:spcAft>
              <a:buSzPts val="2100"/>
              <a:buNone/>
              <a:defRPr sz="3360"/>
            </a:lvl8pPr>
            <a:lvl9pPr lvl="8" algn="ctr" rtl="0">
              <a:lnSpc>
                <a:spcPct val="100000"/>
              </a:lnSpc>
              <a:spcBef>
                <a:spcPts val="0"/>
              </a:spcBef>
              <a:spcAft>
                <a:spcPts val="0"/>
              </a:spcAft>
              <a:buSzPts val="2100"/>
              <a:buNone/>
              <a:defRPr sz="3360"/>
            </a:lvl9pPr>
          </a:lstStyle>
          <a:p>
            <a:r>
              <a:rPr lang="vi-VN"/>
              <a:t>Bấm để chỉnh sửa kiểu tiêu đề phụ của Bản cái</a:t>
            </a:r>
            <a:endParaRPr/>
          </a:p>
        </p:txBody>
      </p:sp>
      <p:sp>
        <p:nvSpPr>
          <p:cNvPr id="377" name="Google Shape;377;p19"/>
          <p:cNvSpPr txBox="1"/>
          <p:nvPr/>
        </p:nvSpPr>
        <p:spPr>
          <a:xfrm>
            <a:off x="3663200" y="5748490"/>
            <a:ext cx="6698400" cy="1490400"/>
          </a:xfrm>
          <a:prstGeom prst="rect">
            <a:avLst/>
          </a:prstGeom>
          <a:noFill/>
          <a:ln>
            <a:noFill/>
          </a:ln>
        </p:spPr>
        <p:txBody>
          <a:bodyPr spcFirstLastPara="1" wrap="square" lIns="146280" tIns="146280" rIns="146280" bIns="146280" anchor="b" anchorCtr="0">
            <a:noAutofit/>
          </a:bodyPr>
          <a:lstStyle/>
          <a:p>
            <a:pPr marL="0" lvl="0" indent="0" algn="ctr" rtl="0">
              <a:lnSpc>
                <a:spcPct val="115000"/>
              </a:lnSpc>
              <a:spcBef>
                <a:spcPts val="480"/>
              </a:spcBef>
              <a:spcAft>
                <a:spcPts val="0"/>
              </a:spcAft>
              <a:buNone/>
            </a:pPr>
            <a:r>
              <a:rPr lang="en" sz="1600">
                <a:solidFill>
                  <a:schemeClr val="lt1"/>
                </a:solidFill>
                <a:latin typeface="Maven Pro"/>
                <a:ea typeface="Maven Pro"/>
                <a:cs typeface="Maven Pro"/>
                <a:sym typeface="Maven Pro"/>
              </a:rPr>
              <a:t>CREDITS: This presentation template was created by </a:t>
            </a:r>
            <a:r>
              <a:rPr lang="en" sz="16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600">
                <a:solidFill>
                  <a:schemeClr val="lt1"/>
                </a:solidFill>
                <a:latin typeface="Maven Pro"/>
                <a:ea typeface="Maven Pro"/>
                <a:cs typeface="Maven Pro"/>
                <a:sym typeface="Maven Pro"/>
              </a:rPr>
              <a:t>, including icons by </a:t>
            </a:r>
            <a:r>
              <a:rPr lang="en" sz="16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600">
                <a:solidFill>
                  <a:schemeClr val="lt1"/>
                </a:solidFill>
                <a:latin typeface="Maven Pro"/>
                <a:ea typeface="Maven Pro"/>
                <a:cs typeface="Maven Pro"/>
                <a:sym typeface="Maven Pro"/>
              </a:rPr>
              <a:t>, and infographics &amp; images by </a:t>
            </a:r>
            <a:r>
              <a:rPr lang="en" sz="16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600">
              <a:solidFill>
                <a:schemeClr val="accent3"/>
              </a:solidFill>
              <a:latin typeface="Maven Pro"/>
              <a:ea typeface="Maven Pro"/>
              <a:cs typeface="Maven Pro"/>
              <a:sym typeface="Maven Pro"/>
            </a:endParaRPr>
          </a:p>
        </p:txBody>
      </p:sp>
      <p:sp>
        <p:nvSpPr>
          <p:cNvPr id="378" name="Google Shape;378;p19"/>
          <p:cNvSpPr/>
          <p:nvPr/>
        </p:nvSpPr>
        <p:spPr>
          <a:xfrm>
            <a:off x="1373195" y="2209071"/>
            <a:ext cx="209216" cy="20962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79" name="Google Shape;379;p19"/>
          <p:cNvSpPr/>
          <p:nvPr/>
        </p:nvSpPr>
        <p:spPr>
          <a:xfrm>
            <a:off x="2883918" y="6944300"/>
            <a:ext cx="209624" cy="20962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80" name="Google Shape;380;p19"/>
          <p:cNvSpPr/>
          <p:nvPr/>
        </p:nvSpPr>
        <p:spPr>
          <a:xfrm>
            <a:off x="11514594" y="1295266"/>
            <a:ext cx="209624" cy="20962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81" name="Google Shape;381;p19"/>
          <p:cNvSpPr/>
          <p:nvPr/>
        </p:nvSpPr>
        <p:spPr>
          <a:xfrm>
            <a:off x="12522376" y="6408837"/>
            <a:ext cx="169274" cy="16968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82" name="Google Shape;382;p19"/>
          <p:cNvSpPr/>
          <p:nvPr/>
        </p:nvSpPr>
        <p:spPr>
          <a:xfrm>
            <a:off x="10671596" y="4973531"/>
            <a:ext cx="99835" cy="99835"/>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83" name="Google Shape;383;p19"/>
          <p:cNvSpPr/>
          <p:nvPr/>
        </p:nvSpPr>
        <p:spPr>
          <a:xfrm>
            <a:off x="3403637" y="4049261"/>
            <a:ext cx="179677" cy="180085"/>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84" name="Google Shape;384;p19"/>
          <p:cNvSpPr/>
          <p:nvPr/>
        </p:nvSpPr>
        <p:spPr>
          <a:xfrm>
            <a:off x="11870282" y="5184825"/>
            <a:ext cx="179677" cy="180085"/>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85" name="Google Shape;385;p19"/>
          <p:cNvSpPr/>
          <p:nvPr/>
        </p:nvSpPr>
        <p:spPr>
          <a:xfrm>
            <a:off x="12402039" y="1949735"/>
            <a:ext cx="138965" cy="138920"/>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386" name="Google Shape;386;p19"/>
          <p:cNvGrpSpPr/>
          <p:nvPr/>
        </p:nvGrpSpPr>
        <p:grpSpPr>
          <a:xfrm>
            <a:off x="10671595" y="-623494"/>
            <a:ext cx="230026" cy="3370272"/>
            <a:chOff x="6780548" y="337714"/>
            <a:chExt cx="133252" cy="1952377"/>
          </a:xfrm>
        </p:grpSpPr>
        <p:sp>
          <p:nvSpPr>
            <p:cNvPr id="387" name="Google Shape;387;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88" name="Google Shape;388;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389" name="Google Shape;389;p19"/>
          <p:cNvGrpSpPr/>
          <p:nvPr/>
        </p:nvGrpSpPr>
        <p:grpSpPr>
          <a:xfrm>
            <a:off x="2416047" y="812399"/>
            <a:ext cx="325654" cy="4260971"/>
            <a:chOff x="250617" y="2402301"/>
            <a:chExt cx="188650" cy="2468354"/>
          </a:xfrm>
        </p:grpSpPr>
        <p:sp>
          <p:nvSpPr>
            <p:cNvPr id="390" name="Google Shape;390;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91" name="Google Shape;391;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92" name="Google Shape;392;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93" name="Google Shape;393;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394" name="Google Shape;394;p19"/>
          <p:cNvGrpSpPr/>
          <p:nvPr/>
        </p:nvGrpSpPr>
        <p:grpSpPr>
          <a:xfrm>
            <a:off x="616569" y="2209074"/>
            <a:ext cx="318779" cy="4526296"/>
            <a:chOff x="1608717" y="1280046"/>
            <a:chExt cx="199237" cy="2828935"/>
          </a:xfrm>
        </p:grpSpPr>
        <p:sp>
          <p:nvSpPr>
            <p:cNvPr id="395" name="Google Shape;395;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96" name="Google Shape;396;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97" name="Google Shape;397;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398" name="Google Shape;398;p19"/>
          <p:cNvSpPr/>
          <p:nvPr/>
        </p:nvSpPr>
        <p:spPr>
          <a:xfrm>
            <a:off x="1680947" y="5135435"/>
            <a:ext cx="14611" cy="4349531"/>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99" name="Google Shape;399;p19"/>
          <p:cNvSpPr/>
          <p:nvPr/>
        </p:nvSpPr>
        <p:spPr>
          <a:xfrm>
            <a:off x="11344522" y="4145295"/>
            <a:ext cx="14611" cy="2915778"/>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400" name="Google Shape;400;p19"/>
          <p:cNvGrpSpPr/>
          <p:nvPr/>
        </p:nvGrpSpPr>
        <p:grpSpPr>
          <a:xfrm>
            <a:off x="1582409" y="-623466"/>
            <a:ext cx="99429" cy="1435885"/>
            <a:chOff x="2038689" y="173907"/>
            <a:chExt cx="57599" cy="831799"/>
          </a:xfrm>
        </p:grpSpPr>
        <p:sp>
          <p:nvSpPr>
            <p:cNvPr id="401" name="Google Shape;401;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02" name="Google Shape;402;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403" name="Google Shape;403;p19"/>
          <p:cNvGrpSpPr/>
          <p:nvPr/>
        </p:nvGrpSpPr>
        <p:grpSpPr>
          <a:xfrm>
            <a:off x="13709957" y="3495695"/>
            <a:ext cx="343523" cy="3693755"/>
            <a:chOff x="8008096" y="2108910"/>
            <a:chExt cx="199001" cy="2139769"/>
          </a:xfrm>
        </p:grpSpPr>
        <p:sp>
          <p:nvSpPr>
            <p:cNvPr id="404" name="Google Shape;404;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05" name="Google Shape;405;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406" name="Google Shape;406;p19"/>
          <p:cNvSpPr/>
          <p:nvPr/>
        </p:nvSpPr>
        <p:spPr>
          <a:xfrm>
            <a:off x="10277138" y="5108255"/>
            <a:ext cx="138965" cy="138920"/>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407" name="Google Shape;407;p19"/>
          <p:cNvGrpSpPr/>
          <p:nvPr/>
        </p:nvGrpSpPr>
        <p:grpSpPr>
          <a:xfrm>
            <a:off x="13153957" y="15"/>
            <a:ext cx="343523" cy="3693755"/>
            <a:chOff x="8008096" y="2108910"/>
            <a:chExt cx="199001" cy="2139769"/>
          </a:xfrm>
        </p:grpSpPr>
        <p:sp>
          <p:nvSpPr>
            <p:cNvPr id="408" name="Google Shape;408;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09" name="Google Shape;409;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Tree>
    <p:extLst>
      <p:ext uri="{BB962C8B-B14F-4D97-AF65-F5344CB8AC3E}">
        <p14:creationId xmlns:p14="http://schemas.microsoft.com/office/powerpoint/2010/main" val="363466964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410"/>
        <p:cNvGrpSpPr/>
        <p:nvPr/>
      </p:nvGrpSpPr>
      <p:grpSpPr>
        <a:xfrm>
          <a:off x="0" y="0"/>
          <a:ext cx="0" cy="0"/>
          <a:chOff x="0" y="0"/>
          <a:chExt cx="0" cy="0"/>
        </a:xfrm>
      </p:grpSpPr>
      <p:sp>
        <p:nvSpPr>
          <p:cNvPr id="411" name="Google Shape;411;p20"/>
          <p:cNvSpPr txBox="1">
            <a:spLocks noGrp="1"/>
          </p:cNvSpPr>
          <p:nvPr>
            <p:ph type="body" idx="1"/>
          </p:nvPr>
        </p:nvSpPr>
        <p:spPr>
          <a:xfrm>
            <a:off x="955800" y="1701640"/>
            <a:ext cx="6253920" cy="6059040"/>
          </a:xfrm>
          <a:prstGeom prst="rect">
            <a:avLst/>
          </a:prstGeom>
        </p:spPr>
        <p:txBody>
          <a:bodyPr spcFirstLastPara="1" wrap="square" lIns="91425" tIns="91425" rIns="91425" bIns="91425" anchor="t" anchorCtr="0">
            <a:noAutofit/>
          </a:bodyPr>
          <a:lstStyle>
            <a:lvl1pPr marL="731520" lvl="0" indent="-467360" rtl="0">
              <a:lnSpc>
                <a:spcPct val="100000"/>
              </a:lnSpc>
              <a:spcBef>
                <a:spcPts val="0"/>
              </a:spcBef>
              <a:spcAft>
                <a:spcPts val="0"/>
              </a:spcAft>
              <a:buSzPts val="1000"/>
              <a:buFont typeface="Livvic Light"/>
              <a:buChar char="●"/>
              <a:defRPr sz="1920"/>
            </a:lvl1pPr>
            <a:lvl2pPr marL="1463040" lvl="1" indent="-467360" rtl="0">
              <a:spcBef>
                <a:spcPts val="2560"/>
              </a:spcBef>
              <a:spcAft>
                <a:spcPts val="0"/>
              </a:spcAft>
              <a:buSzPts val="1000"/>
              <a:buFont typeface="Nunito Light"/>
              <a:buChar char="○"/>
              <a:defRPr/>
            </a:lvl2pPr>
            <a:lvl3pPr marL="2194560" lvl="2" indent="-467360" rtl="0">
              <a:spcBef>
                <a:spcPts val="2560"/>
              </a:spcBef>
              <a:spcAft>
                <a:spcPts val="0"/>
              </a:spcAft>
              <a:buSzPts val="1000"/>
              <a:buFont typeface="Nunito Light"/>
              <a:buChar char="■"/>
              <a:defRPr/>
            </a:lvl3pPr>
            <a:lvl4pPr marL="2926080" lvl="3" indent="-467360" rtl="0">
              <a:spcBef>
                <a:spcPts val="2560"/>
              </a:spcBef>
              <a:spcAft>
                <a:spcPts val="0"/>
              </a:spcAft>
              <a:buSzPts val="1000"/>
              <a:buFont typeface="Nunito Light"/>
              <a:buChar char="●"/>
              <a:defRPr/>
            </a:lvl4pPr>
            <a:lvl5pPr marL="3657600" lvl="4" indent="-467360" rtl="0">
              <a:spcBef>
                <a:spcPts val="2560"/>
              </a:spcBef>
              <a:spcAft>
                <a:spcPts val="0"/>
              </a:spcAft>
              <a:buSzPts val="1000"/>
              <a:buFont typeface="Nunito Light"/>
              <a:buChar char="○"/>
              <a:defRPr/>
            </a:lvl5pPr>
            <a:lvl6pPr marL="4389120" lvl="5" indent="-467360" rtl="0">
              <a:spcBef>
                <a:spcPts val="2560"/>
              </a:spcBef>
              <a:spcAft>
                <a:spcPts val="0"/>
              </a:spcAft>
              <a:buSzPts val="1000"/>
              <a:buFont typeface="Nunito Light"/>
              <a:buChar char="■"/>
              <a:defRPr/>
            </a:lvl6pPr>
            <a:lvl7pPr marL="5120640" lvl="6" indent="-467360" rtl="0">
              <a:spcBef>
                <a:spcPts val="2560"/>
              </a:spcBef>
              <a:spcAft>
                <a:spcPts val="0"/>
              </a:spcAft>
              <a:buSzPts val="1000"/>
              <a:buFont typeface="Nunito Light"/>
              <a:buChar char="●"/>
              <a:defRPr/>
            </a:lvl7pPr>
            <a:lvl8pPr marL="5852160" lvl="7" indent="-467360" rtl="0">
              <a:spcBef>
                <a:spcPts val="2560"/>
              </a:spcBef>
              <a:spcAft>
                <a:spcPts val="0"/>
              </a:spcAft>
              <a:buSzPts val="1000"/>
              <a:buFont typeface="Nunito Light"/>
              <a:buChar char="○"/>
              <a:defRPr/>
            </a:lvl8pPr>
            <a:lvl9pPr marL="6583680" lvl="8" indent="-467360" rtl="0">
              <a:spcBef>
                <a:spcPts val="2560"/>
              </a:spcBef>
              <a:spcAft>
                <a:spcPts val="2560"/>
              </a:spcAft>
              <a:buSzPts val="1000"/>
              <a:buFont typeface="Nunito Light"/>
              <a:buChar char="■"/>
              <a:defRPr/>
            </a:lvl9pPr>
          </a:lstStyle>
          <a:p>
            <a:pPr lvl="0"/>
            <a:r>
              <a:rPr lang="vi-VN"/>
              <a:t>Bấm để chỉnh sửa kiểu văn bản của Bản cái</a:t>
            </a:r>
          </a:p>
        </p:txBody>
      </p:sp>
      <p:sp>
        <p:nvSpPr>
          <p:cNvPr id="412" name="Google Shape;412;p20"/>
          <p:cNvSpPr txBox="1">
            <a:spLocks noGrp="1"/>
          </p:cNvSpPr>
          <p:nvPr>
            <p:ph type="ctrTitle"/>
          </p:nvPr>
        </p:nvSpPr>
        <p:spPr>
          <a:xfrm>
            <a:off x="990120" y="658680"/>
            <a:ext cx="756432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
        <p:nvSpPr>
          <p:cNvPr id="413" name="Google Shape;413;p20"/>
          <p:cNvSpPr txBox="1">
            <a:spLocks noGrp="1"/>
          </p:cNvSpPr>
          <p:nvPr>
            <p:ph type="body" idx="2"/>
          </p:nvPr>
        </p:nvSpPr>
        <p:spPr>
          <a:xfrm>
            <a:off x="7504200" y="1701640"/>
            <a:ext cx="6253920" cy="6059040"/>
          </a:xfrm>
          <a:prstGeom prst="rect">
            <a:avLst/>
          </a:prstGeom>
        </p:spPr>
        <p:txBody>
          <a:bodyPr spcFirstLastPara="1" wrap="square" lIns="91425" tIns="91425" rIns="91425" bIns="91425" anchor="t" anchorCtr="0">
            <a:noAutofit/>
          </a:bodyPr>
          <a:lstStyle>
            <a:lvl1pPr marL="731520" lvl="0" indent="-467360" rtl="0">
              <a:lnSpc>
                <a:spcPct val="100000"/>
              </a:lnSpc>
              <a:spcBef>
                <a:spcPts val="0"/>
              </a:spcBef>
              <a:spcAft>
                <a:spcPts val="0"/>
              </a:spcAft>
              <a:buClr>
                <a:srgbClr val="EC5D37"/>
              </a:buClr>
              <a:buSzPts val="1000"/>
              <a:buFont typeface="Livvic Light"/>
              <a:buChar char="●"/>
              <a:defRPr sz="1920"/>
            </a:lvl1pPr>
            <a:lvl2pPr marL="1463040" lvl="1" indent="-467360" rtl="0">
              <a:spcBef>
                <a:spcPts val="2560"/>
              </a:spcBef>
              <a:spcAft>
                <a:spcPts val="0"/>
              </a:spcAft>
              <a:buClr>
                <a:srgbClr val="FFC800"/>
              </a:buClr>
              <a:buSzPts val="1000"/>
              <a:buFont typeface="Nunito Light"/>
              <a:buChar char="○"/>
              <a:defRPr/>
            </a:lvl2pPr>
            <a:lvl3pPr marL="2194560" lvl="2" indent="-467360" rtl="0">
              <a:spcBef>
                <a:spcPts val="2560"/>
              </a:spcBef>
              <a:spcAft>
                <a:spcPts val="0"/>
              </a:spcAft>
              <a:buClr>
                <a:srgbClr val="FFC800"/>
              </a:buClr>
              <a:buSzPts val="1000"/>
              <a:buFont typeface="Nunito Light"/>
              <a:buChar char="■"/>
              <a:defRPr/>
            </a:lvl3pPr>
            <a:lvl4pPr marL="2926080" lvl="3" indent="-467360" rtl="0">
              <a:spcBef>
                <a:spcPts val="2560"/>
              </a:spcBef>
              <a:spcAft>
                <a:spcPts val="0"/>
              </a:spcAft>
              <a:buClr>
                <a:srgbClr val="FFC800"/>
              </a:buClr>
              <a:buSzPts val="1000"/>
              <a:buFont typeface="Nunito Light"/>
              <a:buChar char="●"/>
              <a:defRPr/>
            </a:lvl4pPr>
            <a:lvl5pPr marL="3657600" lvl="4" indent="-467360" rtl="0">
              <a:spcBef>
                <a:spcPts val="2560"/>
              </a:spcBef>
              <a:spcAft>
                <a:spcPts val="0"/>
              </a:spcAft>
              <a:buClr>
                <a:srgbClr val="434343"/>
              </a:buClr>
              <a:buSzPts val="1000"/>
              <a:buFont typeface="Nunito Light"/>
              <a:buChar char="○"/>
              <a:defRPr/>
            </a:lvl5pPr>
            <a:lvl6pPr marL="4389120" lvl="5" indent="-467360" rtl="0">
              <a:spcBef>
                <a:spcPts val="2560"/>
              </a:spcBef>
              <a:spcAft>
                <a:spcPts val="0"/>
              </a:spcAft>
              <a:buClr>
                <a:srgbClr val="434343"/>
              </a:buClr>
              <a:buSzPts val="1000"/>
              <a:buFont typeface="Nunito Light"/>
              <a:buChar char="■"/>
              <a:defRPr/>
            </a:lvl6pPr>
            <a:lvl7pPr marL="5120640" lvl="6" indent="-467360" rtl="0">
              <a:spcBef>
                <a:spcPts val="2560"/>
              </a:spcBef>
              <a:spcAft>
                <a:spcPts val="0"/>
              </a:spcAft>
              <a:buClr>
                <a:srgbClr val="434343"/>
              </a:buClr>
              <a:buSzPts val="1000"/>
              <a:buFont typeface="Nunito Light"/>
              <a:buChar char="●"/>
              <a:defRPr/>
            </a:lvl7pPr>
            <a:lvl8pPr marL="5852160" lvl="7" indent="-467360" rtl="0">
              <a:spcBef>
                <a:spcPts val="2560"/>
              </a:spcBef>
              <a:spcAft>
                <a:spcPts val="0"/>
              </a:spcAft>
              <a:buClr>
                <a:srgbClr val="434343"/>
              </a:buClr>
              <a:buSzPts val="1000"/>
              <a:buFont typeface="Nunito Light"/>
              <a:buChar char="○"/>
              <a:defRPr/>
            </a:lvl8pPr>
            <a:lvl9pPr marL="6583680" lvl="8" indent="-467360" rtl="0">
              <a:spcBef>
                <a:spcPts val="2560"/>
              </a:spcBef>
              <a:spcAft>
                <a:spcPts val="2560"/>
              </a:spcAft>
              <a:buClr>
                <a:srgbClr val="434343"/>
              </a:buClr>
              <a:buSzPts val="1000"/>
              <a:buFont typeface="Nunito Light"/>
              <a:buChar char="■"/>
              <a:defRPr/>
            </a:lvl9pPr>
          </a:lstStyle>
          <a:p>
            <a:pPr lvl="0"/>
            <a:r>
              <a:rPr lang="vi-VN"/>
              <a:t>Bấm để chỉnh sửa kiểu văn bản của Bản cái</a:t>
            </a:r>
          </a:p>
        </p:txBody>
      </p:sp>
      <p:sp>
        <p:nvSpPr>
          <p:cNvPr id="414" name="Google Shape;414;p20"/>
          <p:cNvSpPr/>
          <p:nvPr/>
        </p:nvSpPr>
        <p:spPr>
          <a:xfrm>
            <a:off x="14127880" y="1797921"/>
            <a:ext cx="173840" cy="173800"/>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15" name="Google Shape;415;p20"/>
          <p:cNvSpPr/>
          <p:nvPr/>
        </p:nvSpPr>
        <p:spPr>
          <a:xfrm>
            <a:off x="14650000" y="2144721"/>
            <a:ext cx="178320" cy="177560"/>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16" name="Google Shape;416;p20"/>
          <p:cNvSpPr/>
          <p:nvPr/>
        </p:nvSpPr>
        <p:spPr>
          <a:xfrm>
            <a:off x="9295761" y="343041"/>
            <a:ext cx="173800" cy="173800"/>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17" name="Google Shape;417;p20"/>
          <p:cNvSpPr/>
          <p:nvPr/>
        </p:nvSpPr>
        <p:spPr>
          <a:xfrm>
            <a:off x="11327681" y="672142"/>
            <a:ext cx="263720" cy="263000"/>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18" name="Google Shape;418;p20"/>
          <p:cNvSpPr/>
          <p:nvPr/>
        </p:nvSpPr>
        <p:spPr>
          <a:xfrm>
            <a:off x="12724321" y="445621"/>
            <a:ext cx="71960" cy="71200"/>
          </a:xfrm>
          <a:custGeom>
            <a:avLst/>
            <a:gdLst/>
            <a:ahLst/>
            <a:cxnLst/>
            <a:rect l="l" t="t" r="r" b="b"/>
            <a:pathLst>
              <a:path w="1799" h="1780" extrusionOk="0">
                <a:moveTo>
                  <a:pt x="1" y="1"/>
                </a:moveTo>
                <a:lnTo>
                  <a:pt x="1" y="1780"/>
                </a:lnTo>
                <a:lnTo>
                  <a:pt x="1798" y="1780"/>
                </a:lnTo>
                <a:lnTo>
                  <a:pt x="1798"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19" name="Google Shape;419;p20"/>
          <p:cNvSpPr/>
          <p:nvPr/>
        </p:nvSpPr>
        <p:spPr>
          <a:xfrm>
            <a:off x="11795921" y="-110919"/>
            <a:ext cx="249480" cy="249480"/>
          </a:xfrm>
          <a:custGeom>
            <a:avLst/>
            <a:gdLst/>
            <a:ahLst/>
            <a:cxnLst/>
            <a:rect l="l" t="t" r="r" b="b"/>
            <a:pathLst>
              <a:path w="6237" h="6237" extrusionOk="0">
                <a:moveTo>
                  <a:pt x="0" y="0"/>
                </a:moveTo>
                <a:lnTo>
                  <a:pt x="0" y="6236"/>
                </a:lnTo>
                <a:lnTo>
                  <a:pt x="6236" y="6236"/>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20" name="Google Shape;420;p20"/>
          <p:cNvSpPr/>
          <p:nvPr/>
        </p:nvSpPr>
        <p:spPr>
          <a:xfrm>
            <a:off x="13542841" y="568080"/>
            <a:ext cx="249480" cy="250240"/>
          </a:xfrm>
          <a:custGeom>
            <a:avLst/>
            <a:gdLst/>
            <a:ahLst/>
            <a:cxnLst/>
            <a:rect l="l" t="t" r="r" b="b"/>
            <a:pathLst>
              <a:path w="6237" h="6256" extrusionOk="0">
                <a:moveTo>
                  <a:pt x="1" y="1"/>
                </a:moveTo>
                <a:lnTo>
                  <a:pt x="1" y="6256"/>
                </a:lnTo>
                <a:lnTo>
                  <a:pt x="6237" y="6256"/>
                </a:lnTo>
                <a:lnTo>
                  <a:pt x="6237"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21" name="Google Shape;421;p20"/>
          <p:cNvSpPr/>
          <p:nvPr/>
        </p:nvSpPr>
        <p:spPr>
          <a:xfrm>
            <a:off x="11622841" y="971782"/>
            <a:ext cx="196280" cy="196280"/>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22" name="Google Shape;422;p20"/>
          <p:cNvSpPr/>
          <p:nvPr/>
        </p:nvSpPr>
        <p:spPr>
          <a:xfrm>
            <a:off x="10078161" y="1452200"/>
            <a:ext cx="249480" cy="249440"/>
          </a:xfrm>
          <a:custGeom>
            <a:avLst/>
            <a:gdLst/>
            <a:ahLst/>
            <a:cxnLst/>
            <a:rect l="l" t="t" r="r" b="b"/>
            <a:pathLst>
              <a:path w="6237" h="6236" extrusionOk="0">
                <a:moveTo>
                  <a:pt x="1" y="0"/>
                </a:moveTo>
                <a:lnTo>
                  <a:pt x="1" y="6236"/>
                </a:lnTo>
                <a:lnTo>
                  <a:pt x="6237" y="6236"/>
                </a:lnTo>
                <a:lnTo>
                  <a:pt x="6237" y="0"/>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23" name="Google Shape;423;p20"/>
          <p:cNvSpPr/>
          <p:nvPr/>
        </p:nvSpPr>
        <p:spPr>
          <a:xfrm>
            <a:off x="-132799" y="7264742"/>
            <a:ext cx="263720" cy="263000"/>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24" name="Google Shape;424;p20"/>
          <p:cNvSpPr/>
          <p:nvPr/>
        </p:nvSpPr>
        <p:spPr>
          <a:xfrm>
            <a:off x="162361" y="7564382"/>
            <a:ext cx="196280" cy="196280"/>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Tree>
    <p:extLst>
      <p:ext uri="{BB962C8B-B14F-4D97-AF65-F5344CB8AC3E}">
        <p14:creationId xmlns:p14="http://schemas.microsoft.com/office/powerpoint/2010/main" val="43799018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8"/>
        <p:cNvGrpSpPr/>
        <p:nvPr/>
      </p:nvGrpSpPr>
      <p:grpSpPr>
        <a:xfrm>
          <a:off x="0" y="0"/>
          <a:ext cx="0" cy="0"/>
          <a:chOff x="0" y="0"/>
          <a:chExt cx="0" cy="0"/>
        </a:xfrm>
      </p:grpSpPr>
      <p:sp>
        <p:nvSpPr>
          <p:cNvPr id="39" name="Google Shape;39;p3"/>
          <p:cNvSpPr/>
          <p:nvPr/>
        </p:nvSpPr>
        <p:spPr>
          <a:xfrm>
            <a:off x="11523824" y="1465695"/>
            <a:ext cx="194294" cy="19429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0" name="Google Shape;40;p3"/>
          <p:cNvSpPr/>
          <p:nvPr/>
        </p:nvSpPr>
        <p:spPr>
          <a:xfrm>
            <a:off x="13221877" y="4725890"/>
            <a:ext cx="166538" cy="166915"/>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41" name="Google Shape;41;p3"/>
          <p:cNvGrpSpPr/>
          <p:nvPr/>
        </p:nvGrpSpPr>
        <p:grpSpPr>
          <a:xfrm>
            <a:off x="13221891" y="-694985"/>
            <a:ext cx="302218" cy="1890450"/>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45" name="Google Shape;45;p3"/>
          <p:cNvSpPr/>
          <p:nvPr/>
        </p:nvSpPr>
        <p:spPr>
          <a:xfrm>
            <a:off x="13577594" y="2583411"/>
            <a:ext cx="128803" cy="128762"/>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46" name="Google Shape;46;p3"/>
          <p:cNvGrpSpPr/>
          <p:nvPr/>
        </p:nvGrpSpPr>
        <p:grpSpPr>
          <a:xfrm>
            <a:off x="5830237" y="-697916"/>
            <a:ext cx="213203" cy="3123803"/>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49" name="Google Shape;49;p3"/>
          <p:cNvSpPr/>
          <p:nvPr/>
        </p:nvSpPr>
        <p:spPr>
          <a:xfrm>
            <a:off x="14297162" y="17"/>
            <a:ext cx="13542" cy="4031419"/>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50" name="Google Shape;50;p3"/>
          <p:cNvGrpSpPr/>
          <p:nvPr/>
        </p:nvGrpSpPr>
        <p:grpSpPr>
          <a:xfrm>
            <a:off x="12812954" y="3374257"/>
            <a:ext cx="318402" cy="3423630"/>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53" name="Google Shape;53;p3"/>
          <p:cNvGrpSpPr/>
          <p:nvPr/>
        </p:nvGrpSpPr>
        <p:grpSpPr>
          <a:xfrm>
            <a:off x="833594" y="1746478"/>
            <a:ext cx="318402" cy="3423630"/>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56" name="Google Shape;56;p3"/>
          <p:cNvSpPr txBox="1">
            <a:spLocks noGrp="1"/>
          </p:cNvSpPr>
          <p:nvPr>
            <p:ph type="ctrTitle"/>
          </p:nvPr>
        </p:nvSpPr>
        <p:spPr>
          <a:xfrm>
            <a:off x="3250059" y="2788440"/>
            <a:ext cx="4195200" cy="133968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7680">
                <a:solidFill>
                  <a:schemeClr val="lt1"/>
                </a:solidFill>
              </a:defRPr>
            </a:lvl1pPr>
            <a:lvl2pPr lvl="1" rtl="0">
              <a:spcBef>
                <a:spcPts val="0"/>
              </a:spcBef>
              <a:spcAft>
                <a:spcPts val="0"/>
              </a:spcAft>
              <a:buClr>
                <a:srgbClr val="000000"/>
              </a:buClr>
              <a:buSzPts val="1200"/>
              <a:buNone/>
              <a:defRPr sz="1920">
                <a:solidFill>
                  <a:srgbClr val="000000"/>
                </a:solidFill>
              </a:defRPr>
            </a:lvl2pPr>
            <a:lvl3pPr lvl="2" rtl="0">
              <a:spcBef>
                <a:spcPts val="0"/>
              </a:spcBef>
              <a:spcAft>
                <a:spcPts val="0"/>
              </a:spcAft>
              <a:buClr>
                <a:srgbClr val="000000"/>
              </a:buClr>
              <a:buSzPts val="1200"/>
              <a:buNone/>
              <a:defRPr sz="1920">
                <a:solidFill>
                  <a:srgbClr val="000000"/>
                </a:solidFill>
              </a:defRPr>
            </a:lvl3pPr>
            <a:lvl4pPr lvl="3" rtl="0">
              <a:spcBef>
                <a:spcPts val="0"/>
              </a:spcBef>
              <a:spcAft>
                <a:spcPts val="0"/>
              </a:spcAft>
              <a:buClr>
                <a:srgbClr val="000000"/>
              </a:buClr>
              <a:buSzPts val="1200"/>
              <a:buNone/>
              <a:defRPr sz="1920">
                <a:solidFill>
                  <a:srgbClr val="000000"/>
                </a:solidFill>
              </a:defRPr>
            </a:lvl4pPr>
            <a:lvl5pPr lvl="4" rtl="0">
              <a:spcBef>
                <a:spcPts val="0"/>
              </a:spcBef>
              <a:spcAft>
                <a:spcPts val="0"/>
              </a:spcAft>
              <a:buClr>
                <a:srgbClr val="000000"/>
              </a:buClr>
              <a:buSzPts val="1200"/>
              <a:buNone/>
              <a:defRPr sz="1920">
                <a:solidFill>
                  <a:srgbClr val="000000"/>
                </a:solidFill>
              </a:defRPr>
            </a:lvl5pPr>
            <a:lvl6pPr lvl="5" rtl="0">
              <a:spcBef>
                <a:spcPts val="0"/>
              </a:spcBef>
              <a:spcAft>
                <a:spcPts val="0"/>
              </a:spcAft>
              <a:buClr>
                <a:srgbClr val="000000"/>
              </a:buClr>
              <a:buSzPts val="1200"/>
              <a:buNone/>
              <a:defRPr sz="1920">
                <a:solidFill>
                  <a:srgbClr val="000000"/>
                </a:solidFill>
              </a:defRPr>
            </a:lvl6pPr>
            <a:lvl7pPr lvl="6" rtl="0">
              <a:spcBef>
                <a:spcPts val="0"/>
              </a:spcBef>
              <a:spcAft>
                <a:spcPts val="0"/>
              </a:spcAft>
              <a:buClr>
                <a:srgbClr val="000000"/>
              </a:buClr>
              <a:buSzPts val="1200"/>
              <a:buNone/>
              <a:defRPr sz="1920">
                <a:solidFill>
                  <a:srgbClr val="000000"/>
                </a:solidFill>
              </a:defRPr>
            </a:lvl7pPr>
            <a:lvl8pPr lvl="7" rtl="0">
              <a:spcBef>
                <a:spcPts val="0"/>
              </a:spcBef>
              <a:spcAft>
                <a:spcPts val="0"/>
              </a:spcAft>
              <a:buClr>
                <a:srgbClr val="000000"/>
              </a:buClr>
              <a:buSzPts val="1200"/>
              <a:buNone/>
              <a:defRPr sz="1920">
                <a:solidFill>
                  <a:srgbClr val="000000"/>
                </a:solidFill>
              </a:defRPr>
            </a:lvl8pPr>
            <a:lvl9pPr lvl="8" rtl="0">
              <a:spcBef>
                <a:spcPts val="0"/>
              </a:spcBef>
              <a:spcAft>
                <a:spcPts val="0"/>
              </a:spcAft>
              <a:buClr>
                <a:srgbClr val="000000"/>
              </a:buClr>
              <a:buSzPts val="1200"/>
              <a:buNone/>
              <a:defRPr sz="1920">
                <a:solidFill>
                  <a:srgbClr val="000000"/>
                </a:solidFill>
              </a:defRPr>
            </a:lvl9pPr>
          </a:lstStyle>
          <a:p>
            <a:r>
              <a:rPr lang="vi-VN"/>
              <a:t>Bấm để sửa kiểu tiêu đề Bản cái</a:t>
            </a:r>
            <a:endParaRPr/>
          </a:p>
        </p:txBody>
      </p:sp>
      <p:sp>
        <p:nvSpPr>
          <p:cNvPr id="57" name="Google Shape;57;p3"/>
          <p:cNvSpPr txBox="1">
            <a:spLocks noGrp="1"/>
          </p:cNvSpPr>
          <p:nvPr>
            <p:ph type="subTitle" idx="1"/>
          </p:nvPr>
        </p:nvSpPr>
        <p:spPr>
          <a:xfrm>
            <a:off x="2866539" y="3867920"/>
            <a:ext cx="4962240" cy="1678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600">
                <a:solidFill>
                  <a:srgbClr val="000000"/>
                </a:solidFill>
              </a:defRPr>
            </a:lvl2pPr>
            <a:lvl3pPr lvl="2" rtl="0">
              <a:lnSpc>
                <a:spcPct val="100000"/>
              </a:lnSpc>
              <a:spcBef>
                <a:spcPts val="0"/>
              </a:spcBef>
              <a:spcAft>
                <a:spcPts val="0"/>
              </a:spcAft>
              <a:buClr>
                <a:srgbClr val="000000"/>
              </a:buClr>
              <a:buSzPts val="1000"/>
              <a:buNone/>
              <a:defRPr sz="1600">
                <a:solidFill>
                  <a:srgbClr val="000000"/>
                </a:solidFill>
              </a:defRPr>
            </a:lvl3pPr>
            <a:lvl4pPr lvl="3" rtl="0">
              <a:lnSpc>
                <a:spcPct val="100000"/>
              </a:lnSpc>
              <a:spcBef>
                <a:spcPts val="0"/>
              </a:spcBef>
              <a:spcAft>
                <a:spcPts val="0"/>
              </a:spcAft>
              <a:buClr>
                <a:srgbClr val="000000"/>
              </a:buClr>
              <a:buSzPts val="1000"/>
              <a:buNone/>
              <a:defRPr sz="1600">
                <a:solidFill>
                  <a:srgbClr val="000000"/>
                </a:solidFill>
              </a:defRPr>
            </a:lvl4pPr>
            <a:lvl5pPr lvl="4" rtl="0">
              <a:lnSpc>
                <a:spcPct val="100000"/>
              </a:lnSpc>
              <a:spcBef>
                <a:spcPts val="0"/>
              </a:spcBef>
              <a:spcAft>
                <a:spcPts val="0"/>
              </a:spcAft>
              <a:buClr>
                <a:srgbClr val="000000"/>
              </a:buClr>
              <a:buSzPts val="1000"/>
              <a:buNone/>
              <a:defRPr sz="1600">
                <a:solidFill>
                  <a:srgbClr val="000000"/>
                </a:solidFill>
              </a:defRPr>
            </a:lvl5pPr>
            <a:lvl6pPr lvl="5" rtl="0">
              <a:lnSpc>
                <a:spcPct val="100000"/>
              </a:lnSpc>
              <a:spcBef>
                <a:spcPts val="0"/>
              </a:spcBef>
              <a:spcAft>
                <a:spcPts val="0"/>
              </a:spcAft>
              <a:buClr>
                <a:srgbClr val="000000"/>
              </a:buClr>
              <a:buSzPts val="1000"/>
              <a:buNone/>
              <a:defRPr sz="1600">
                <a:solidFill>
                  <a:srgbClr val="000000"/>
                </a:solidFill>
              </a:defRPr>
            </a:lvl6pPr>
            <a:lvl7pPr lvl="6" rtl="0">
              <a:lnSpc>
                <a:spcPct val="100000"/>
              </a:lnSpc>
              <a:spcBef>
                <a:spcPts val="0"/>
              </a:spcBef>
              <a:spcAft>
                <a:spcPts val="0"/>
              </a:spcAft>
              <a:buClr>
                <a:srgbClr val="000000"/>
              </a:buClr>
              <a:buSzPts val="1000"/>
              <a:buNone/>
              <a:defRPr sz="1600">
                <a:solidFill>
                  <a:srgbClr val="000000"/>
                </a:solidFill>
              </a:defRPr>
            </a:lvl7pPr>
            <a:lvl8pPr lvl="7" rtl="0">
              <a:lnSpc>
                <a:spcPct val="100000"/>
              </a:lnSpc>
              <a:spcBef>
                <a:spcPts val="0"/>
              </a:spcBef>
              <a:spcAft>
                <a:spcPts val="0"/>
              </a:spcAft>
              <a:buClr>
                <a:srgbClr val="000000"/>
              </a:buClr>
              <a:buSzPts val="1000"/>
              <a:buNone/>
              <a:defRPr sz="1600">
                <a:solidFill>
                  <a:srgbClr val="000000"/>
                </a:solidFill>
              </a:defRPr>
            </a:lvl8pPr>
            <a:lvl9pPr lvl="8"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58" name="Google Shape;58;p3"/>
          <p:cNvSpPr txBox="1">
            <a:spLocks noGrp="1"/>
          </p:cNvSpPr>
          <p:nvPr>
            <p:ph type="title" idx="2" hasCustomPrompt="1"/>
          </p:nvPr>
        </p:nvSpPr>
        <p:spPr>
          <a:xfrm>
            <a:off x="9335840" y="3395560"/>
            <a:ext cx="1569600" cy="92448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9600"/>
            </a:lvl1pPr>
            <a:lvl2pPr lvl="1"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768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02794388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25"/>
        <p:cNvGrpSpPr/>
        <p:nvPr/>
      </p:nvGrpSpPr>
      <p:grpSpPr>
        <a:xfrm>
          <a:off x="0" y="0"/>
          <a:ext cx="0" cy="0"/>
          <a:chOff x="0" y="0"/>
          <a:chExt cx="0" cy="0"/>
        </a:xfrm>
      </p:grpSpPr>
    </p:spTree>
    <p:extLst>
      <p:ext uri="{BB962C8B-B14F-4D97-AF65-F5344CB8AC3E}">
        <p14:creationId xmlns:p14="http://schemas.microsoft.com/office/powerpoint/2010/main" val="361945736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6"/>
        <p:cNvGrpSpPr/>
        <p:nvPr/>
      </p:nvGrpSpPr>
      <p:grpSpPr>
        <a:xfrm>
          <a:off x="0" y="0"/>
          <a:ext cx="0" cy="0"/>
          <a:chOff x="0" y="0"/>
          <a:chExt cx="0" cy="0"/>
        </a:xfrm>
      </p:grpSpPr>
    </p:spTree>
    <p:extLst>
      <p:ext uri="{BB962C8B-B14F-4D97-AF65-F5344CB8AC3E}">
        <p14:creationId xmlns:p14="http://schemas.microsoft.com/office/powerpoint/2010/main" val="74612333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03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6111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7701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1524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8410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380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03292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19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990120" y="2686680"/>
            <a:ext cx="5654880" cy="3344160"/>
          </a:xfrm>
          <a:prstGeom prst="rect">
            <a:avLst/>
          </a:prstGeom>
        </p:spPr>
        <p:txBody>
          <a:bodyPr spcFirstLastPara="1" wrap="square" lIns="91425" tIns="91425" rIns="91425" bIns="91425" anchor="t" anchorCtr="0">
            <a:noAutofit/>
          </a:bodyPr>
          <a:lstStyle>
            <a:lvl1pPr marL="731520" lvl="0" indent="-548640">
              <a:lnSpc>
                <a:spcPct val="100000"/>
              </a:lnSpc>
              <a:spcBef>
                <a:spcPts val="0"/>
              </a:spcBef>
              <a:spcAft>
                <a:spcPts val="0"/>
              </a:spcAft>
              <a:buSzPts val="1800"/>
              <a:buChar char="●"/>
              <a:defRPr/>
            </a:lvl1pPr>
            <a:lvl2pPr marL="1463040" lvl="1" indent="-508000">
              <a:spcBef>
                <a:spcPts val="0"/>
              </a:spcBef>
              <a:spcAft>
                <a:spcPts val="0"/>
              </a:spcAft>
              <a:buSzPts val="1400"/>
              <a:buChar char="○"/>
              <a:defRPr/>
            </a:lvl2pPr>
            <a:lvl3pPr marL="2194560" lvl="2" indent="-508000">
              <a:spcBef>
                <a:spcPts val="2560"/>
              </a:spcBef>
              <a:spcAft>
                <a:spcPts val="0"/>
              </a:spcAft>
              <a:buSzPts val="1400"/>
              <a:buChar char="■"/>
              <a:defRPr/>
            </a:lvl3pPr>
            <a:lvl4pPr marL="2926080" lvl="3" indent="-508000">
              <a:spcBef>
                <a:spcPts val="2560"/>
              </a:spcBef>
              <a:spcAft>
                <a:spcPts val="0"/>
              </a:spcAft>
              <a:buSzPts val="1400"/>
              <a:buChar char="●"/>
              <a:defRPr/>
            </a:lvl4pPr>
            <a:lvl5pPr marL="3657600" lvl="4" indent="-508000">
              <a:spcBef>
                <a:spcPts val="2560"/>
              </a:spcBef>
              <a:spcAft>
                <a:spcPts val="0"/>
              </a:spcAft>
              <a:buSzPts val="1400"/>
              <a:buChar char="○"/>
              <a:defRPr/>
            </a:lvl5pPr>
            <a:lvl6pPr marL="4389120" lvl="5" indent="-508000">
              <a:spcBef>
                <a:spcPts val="2560"/>
              </a:spcBef>
              <a:spcAft>
                <a:spcPts val="0"/>
              </a:spcAft>
              <a:buSzPts val="1400"/>
              <a:buChar char="■"/>
              <a:defRPr/>
            </a:lvl6pPr>
            <a:lvl7pPr marL="5120640" lvl="6" indent="-508000">
              <a:spcBef>
                <a:spcPts val="2560"/>
              </a:spcBef>
              <a:spcAft>
                <a:spcPts val="0"/>
              </a:spcAft>
              <a:buSzPts val="1400"/>
              <a:buChar char="●"/>
              <a:defRPr/>
            </a:lvl7pPr>
            <a:lvl8pPr marL="5852160" lvl="7" indent="-508000">
              <a:spcBef>
                <a:spcPts val="2560"/>
              </a:spcBef>
              <a:spcAft>
                <a:spcPts val="0"/>
              </a:spcAft>
              <a:buSzPts val="1400"/>
              <a:buChar char="○"/>
              <a:defRPr/>
            </a:lvl8pPr>
            <a:lvl9pPr marL="6583680" lvl="8" indent="-508000">
              <a:spcBef>
                <a:spcPts val="2560"/>
              </a:spcBef>
              <a:spcAft>
                <a:spcPts val="2560"/>
              </a:spcAft>
              <a:buSzPts val="1400"/>
              <a:buChar char="■"/>
              <a:defRPr/>
            </a:lvl9pPr>
          </a:lstStyle>
          <a:p>
            <a:pPr lvl="0"/>
            <a:r>
              <a:rPr lang="vi-VN"/>
              <a:t>Bấm để chỉnh sửa kiểu văn bản của Bản cái</a:t>
            </a:r>
          </a:p>
        </p:txBody>
      </p:sp>
      <p:sp>
        <p:nvSpPr>
          <p:cNvPr id="61" name="Google Shape;61;p4"/>
          <p:cNvSpPr txBox="1">
            <a:spLocks noGrp="1"/>
          </p:cNvSpPr>
          <p:nvPr>
            <p:ph type="ctrTitle"/>
          </p:nvPr>
        </p:nvSpPr>
        <p:spPr>
          <a:xfrm>
            <a:off x="990120" y="658680"/>
            <a:ext cx="429840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
        <p:nvSpPr>
          <p:cNvPr id="62" name="Google Shape;62;p4"/>
          <p:cNvSpPr/>
          <p:nvPr/>
        </p:nvSpPr>
        <p:spPr>
          <a:xfrm>
            <a:off x="1152000" y="750420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3" name="Google Shape;63;p4"/>
          <p:cNvSpPr/>
          <p:nvPr/>
        </p:nvSpPr>
        <p:spPr>
          <a:xfrm>
            <a:off x="3293560" y="664352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4" name="Google Shape;64;p4"/>
          <p:cNvSpPr/>
          <p:nvPr/>
        </p:nvSpPr>
        <p:spPr>
          <a:xfrm>
            <a:off x="2291321" y="6874240"/>
            <a:ext cx="83960" cy="8392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5" name="Google Shape;65;p4"/>
          <p:cNvSpPr/>
          <p:nvPr/>
        </p:nvSpPr>
        <p:spPr>
          <a:xfrm>
            <a:off x="3511560" y="715964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6" name="Google Shape;66;p4"/>
          <p:cNvSpPr/>
          <p:nvPr/>
        </p:nvSpPr>
        <p:spPr>
          <a:xfrm>
            <a:off x="2536761" y="7512822"/>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67" name="Google Shape;67;p4"/>
          <p:cNvGrpSpPr/>
          <p:nvPr/>
        </p:nvGrpSpPr>
        <p:grpSpPr>
          <a:xfrm>
            <a:off x="13037635" y="4807349"/>
            <a:ext cx="156894" cy="1836154"/>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70" name="Google Shape;70;p4"/>
          <p:cNvGrpSpPr/>
          <p:nvPr/>
        </p:nvGrpSpPr>
        <p:grpSpPr>
          <a:xfrm>
            <a:off x="450274" y="6030822"/>
            <a:ext cx="193875" cy="1216792"/>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73" name="Google Shape;73;p4"/>
          <p:cNvGrpSpPr/>
          <p:nvPr/>
        </p:nvGrpSpPr>
        <p:grpSpPr>
          <a:xfrm>
            <a:off x="13655583" y="6511412"/>
            <a:ext cx="92158" cy="1330878"/>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76" name="Google Shape;76;p4"/>
          <p:cNvSpPr/>
          <p:nvPr/>
        </p:nvSpPr>
        <p:spPr>
          <a:xfrm>
            <a:off x="12297760" y="731020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77" name="Google Shape;77;p4"/>
          <p:cNvSpPr/>
          <p:nvPr/>
        </p:nvSpPr>
        <p:spPr>
          <a:xfrm>
            <a:off x="14189001" y="6030822"/>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Tree>
    <p:extLst>
      <p:ext uri="{BB962C8B-B14F-4D97-AF65-F5344CB8AC3E}">
        <p14:creationId xmlns:p14="http://schemas.microsoft.com/office/powerpoint/2010/main" val="272979029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0613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692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349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9953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4329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585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9377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826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8596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88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1477800" y="1913642"/>
            <a:ext cx="1571520" cy="92448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840">
                <a:solidFill>
                  <a:schemeClr val="lt1"/>
                </a:solidFill>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80" name="Google Shape;80;p5"/>
          <p:cNvSpPr txBox="1">
            <a:spLocks noGrp="1"/>
          </p:cNvSpPr>
          <p:nvPr>
            <p:ph type="subTitle" idx="1"/>
          </p:nvPr>
        </p:nvSpPr>
        <p:spPr>
          <a:xfrm>
            <a:off x="1477819" y="2694549"/>
            <a:ext cx="4192800" cy="1779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81" name="Google Shape;81;p5"/>
          <p:cNvSpPr txBox="1">
            <a:spLocks noGrp="1"/>
          </p:cNvSpPr>
          <p:nvPr>
            <p:ph type="ctrTitle" idx="2"/>
          </p:nvPr>
        </p:nvSpPr>
        <p:spPr>
          <a:xfrm>
            <a:off x="11280606" y="1913640"/>
            <a:ext cx="1819680" cy="92448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840">
                <a:solidFill>
                  <a:schemeClr val="lt1"/>
                </a:solidFill>
              </a:defRPr>
            </a:lvl1pPr>
            <a:lvl2pPr lvl="1"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880">
                <a:solidFill>
                  <a:srgbClr val="000000"/>
                </a:solidFill>
                <a:latin typeface="Fira Sans Condensed Medium"/>
                <a:ea typeface="Fira Sans Condensed Medium"/>
                <a:cs typeface="Fira Sans Condensed Medium"/>
                <a:sym typeface="Fira Sans Condensed Medium"/>
              </a:defRPr>
            </a:lvl9pPr>
          </a:lstStyle>
          <a:p>
            <a:r>
              <a:rPr lang="vi-VN"/>
              <a:t>Bấm để sửa kiểu tiêu đề Bản cái</a:t>
            </a:r>
            <a:endParaRPr/>
          </a:p>
        </p:txBody>
      </p:sp>
      <p:sp>
        <p:nvSpPr>
          <p:cNvPr id="82" name="Google Shape;82;p5"/>
          <p:cNvSpPr txBox="1">
            <a:spLocks noGrp="1"/>
          </p:cNvSpPr>
          <p:nvPr>
            <p:ph type="subTitle" idx="3"/>
          </p:nvPr>
        </p:nvSpPr>
        <p:spPr>
          <a:xfrm>
            <a:off x="8720266" y="2694549"/>
            <a:ext cx="4380000" cy="177984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2240"/>
            </a:lvl1pPr>
            <a:lvl2pPr lvl="1" algn="ctr" rtl="0">
              <a:lnSpc>
                <a:spcPct val="100000"/>
              </a:lnSpc>
              <a:spcBef>
                <a:spcPts val="0"/>
              </a:spcBef>
              <a:spcAft>
                <a:spcPts val="0"/>
              </a:spcAft>
              <a:buClr>
                <a:srgbClr val="000000"/>
              </a:buClr>
              <a:buSzPts val="1000"/>
              <a:buNone/>
              <a:defRPr sz="1600">
                <a:solidFill>
                  <a:srgbClr val="000000"/>
                </a:solidFill>
              </a:defRPr>
            </a:lvl2pPr>
            <a:lvl3pPr lvl="2" algn="ctr" rtl="0">
              <a:lnSpc>
                <a:spcPct val="100000"/>
              </a:lnSpc>
              <a:spcBef>
                <a:spcPts val="0"/>
              </a:spcBef>
              <a:spcAft>
                <a:spcPts val="0"/>
              </a:spcAft>
              <a:buClr>
                <a:srgbClr val="000000"/>
              </a:buClr>
              <a:buSzPts val="1000"/>
              <a:buNone/>
              <a:defRPr sz="1600">
                <a:solidFill>
                  <a:srgbClr val="000000"/>
                </a:solidFill>
              </a:defRPr>
            </a:lvl3pPr>
            <a:lvl4pPr lvl="3" algn="ctr" rtl="0">
              <a:lnSpc>
                <a:spcPct val="100000"/>
              </a:lnSpc>
              <a:spcBef>
                <a:spcPts val="0"/>
              </a:spcBef>
              <a:spcAft>
                <a:spcPts val="0"/>
              </a:spcAft>
              <a:buClr>
                <a:srgbClr val="000000"/>
              </a:buClr>
              <a:buSzPts val="1000"/>
              <a:buNone/>
              <a:defRPr sz="1600">
                <a:solidFill>
                  <a:srgbClr val="000000"/>
                </a:solidFill>
              </a:defRPr>
            </a:lvl4pPr>
            <a:lvl5pPr lvl="4" algn="ctr" rtl="0">
              <a:lnSpc>
                <a:spcPct val="100000"/>
              </a:lnSpc>
              <a:spcBef>
                <a:spcPts val="0"/>
              </a:spcBef>
              <a:spcAft>
                <a:spcPts val="0"/>
              </a:spcAft>
              <a:buClr>
                <a:srgbClr val="000000"/>
              </a:buClr>
              <a:buSzPts val="1000"/>
              <a:buNone/>
              <a:defRPr sz="1600">
                <a:solidFill>
                  <a:srgbClr val="000000"/>
                </a:solidFill>
              </a:defRPr>
            </a:lvl5pPr>
            <a:lvl6pPr lvl="5" algn="ctr" rtl="0">
              <a:lnSpc>
                <a:spcPct val="100000"/>
              </a:lnSpc>
              <a:spcBef>
                <a:spcPts val="0"/>
              </a:spcBef>
              <a:spcAft>
                <a:spcPts val="0"/>
              </a:spcAft>
              <a:buClr>
                <a:srgbClr val="000000"/>
              </a:buClr>
              <a:buSzPts val="1000"/>
              <a:buNone/>
              <a:defRPr sz="1600">
                <a:solidFill>
                  <a:srgbClr val="000000"/>
                </a:solidFill>
              </a:defRPr>
            </a:lvl6pPr>
            <a:lvl7pPr lvl="6" algn="ctr" rtl="0">
              <a:lnSpc>
                <a:spcPct val="100000"/>
              </a:lnSpc>
              <a:spcBef>
                <a:spcPts val="0"/>
              </a:spcBef>
              <a:spcAft>
                <a:spcPts val="0"/>
              </a:spcAft>
              <a:buClr>
                <a:srgbClr val="000000"/>
              </a:buClr>
              <a:buSzPts val="1000"/>
              <a:buNone/>
              <a:defRPr sz="1600">
                <a:solidFill>
                  <a:srgbClr val="000000"/>
                </a:solidFill>
              </a:defRPr>
            </a:lvl7pPr>
            <a:lvl8pPr lvl="7" algn="ctr" rtl="0">
              <a:lnSpc>
                <a:spcPct val="100000"/>
              </a:lnSpc>
              <a:spcBef>
                <a:spcPts val="0"/>
              </a:spcBef>
              <a:spcAft>
                <a:spcPts val="0"/>
              </a:spcAft>
              <a:buClr>
                <a:srgbClr val="000000"/>
              </a:buClr>
              <a:buSzPts val="1000"/>
              <a:buNone/>
              <a:defRPr sz="1600">
                <a:solidFill>
                  <a:srgbClr val="000000"/>
                </a:solidFill>
              </a:defRPr>
            </a:lvl8pPr>
            <a:lvl9pPr lvl="8" algn="ctr" rtl="0">
              <a:lnSpc>
                <a:spcPct val="100000"/>
              </a:lnSpc>
              <a:spcBef>
                <a:spcPts val="0"/>
              </a:spcBef>
              <a:spcAft>
                <a:spcPts val="0"/>
              </a:spcAft>
              <a:buClr>
                <a:srgbClr val="000000"/>
              </a:buClr>
              <a:buSzPts val="1000"/>
              <a:buNone/>
              <a:defRPr sz="1600">
                <a:solidFill>
                  <a:srgbClr val="000000"/>
                </a:solidFill>
              </a:defRPr>
            </a:lvl9pPr>
          </a:lstStyle>
          <a:p>
            <a:r>
              <a:rPr lang="vi-VN"/>
              <a:t>Bấm để chỉnh sửa kiểu tiêu đề phụ của Bản cái</a:t>
            </a:r>
            <a:endParaRPr/>
          </a:p>
        </p:txBody>
      </p:sp>
      <p:sp>
        <p:nvSpPr>
          <p:cNvPr id="83" name="Google Shape;83;p5"/>
          <p:cNvSpPr txBox="1">
            <a:spLocks noGrp="1"/>
          </p:cNvSpPr>
          <p:nvPr>
            <p:ph type="ctrTitle" idx="4"/>
          </p:nvPr>
        </p:nvSpPr>
        <p:spPr>
          <a:xfrm>
            <a:off x="990120" y="658680"/>
            <a:ext cx="738912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
        <p:nvSpPr>
          <p:cNvPr id="84" name="Google Shape;84;p5"/>
          <p:cNvSpPr/>
          <p:nvPr/>
        </p:nvSpPr>
        <p:spPr>
          <a:xfrm>
            <a:off x="11410221" y="58456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85" name="Google Shape;85;p5"/>
          <p:cNvSpPr/>
          <p:nvPr/>
        </p:nvSpPr>
        <p:spPr>
          <a:xfrm>
            <a:off x="13445101" y="34940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86" name="Google Shape;86;p5"/>
          <p:cNvSpPr/>
          <p:nvPr/>
        </p:nvSpPr>
        <p:spPr>
          <a:xfrm>
            <a:off x="12442862" y="580120"/>
            <a:ext cx="83960" cy="8392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87" name="Google Shape;87;p5"/>
          <p:cNvSpPr/>
          <p:nvPr/>
        </p:nvSpPr>
        <p:spPr>
          <a:xfrm>
            <a:off x="13663101" y="86552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88" name="Google Shape;88;p5"/>
          <p:cNvGrpSpPr/>
          <p:nvPr/>
        </p:nvGrpSpPr>
        <p:grpSpPr>
          <a:xfrm>
            <a:off x="10601815" y="-263298"/>
            <a:ext cx="193875" cy="1216792"/>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91" name="Google Shape;91;p5"/>
          <p:cNvSpPr/>
          <p:nvPr/>
        </p:nvSpPr>
        <p:spPr>
          <a:xfrm>
            <a:off x="509141" y="707024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2" name="Google Shape;92;p5"/>
          <p:cNvSpPr/>
          <p:nvPr/>
        </p:nvSpPr>
        <p:spPr>
          <a:xfrm>
            <a:off x="727141" y="758636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Tree>
    <p:extLst>
      <p:ext uri="{BB962C8B-B14F-4D97-AF65-F5344CB8AC3E}">
        <p14:creationId xmlns:p14="http://schemas.microsoft.com/office/powerpoint/2010/main" val="3320413322"/>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430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086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68114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0647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000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7380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124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lide 2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7249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30"/>
        <p:cNvGrpSpPr/>
        <p:nvPr/>
      </p:nvGrpSpPr>
      <p:grpSpPr>
        <a:xfrm>
          <a:off x="0" y="0"/>
          <a:ext cx="0" cy="0"/>
          <a:chOff x="0" y="0"/>
          <a:chExt cx="0" cy="0"/>
        </a:xfrm>
      </p:grpSpPr>
    </p:spTree>
    <p:extLst>
      <p:ext uri="{BB962C8B-B14F-4D97-AF65-F5344CB8AC3E}">
        <p14:creationId xmlns:p14="http://schemas.microsoft.com/office/powerpoint/2010/main" val="6630359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3"/>
            <a:ext cx="14630403" cy="8229598"/>
          </a:xfrm>
          <a:prstGeom prst="rect">
            <a:avLst/>
          </a:prstGeom>
          <a:noFill/>
          <a:ln>
            <a:noFill/>
          </a:ln>
        </p:spPr>
      </p:pic>
      <p:sp>
        <p:nvSpPr>
          <p:cNvPr id="10" name="Google Shape;10;p2"/>
          <p:cNvSpPr txBox="1">
            <a:spLocks noGrp="1"/>
          </p:cNvSpPr>
          <p:nvPr>
            <p:ph type="ctrTitle"/>
          </p:nvPr>
        </p:nvSpPr>
        <p:spPr>
          <a:xfrm>
            <a:off x="1997400" y="2466357"/>
            <a:ext cx="10635360" cy="271344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9600">
                <a:latin typeface="Aldrich"/>
                <a:ea typeface="Aldrich"/>
                <a:cs typeface="Aldrich"/>
                <a:sym typeface="Aldrich"/>
              </a:defRPr>
            </a:lvl1pPr>
            <a:lvl2pPr lvl="1" algn="ctr">
              <a:spcBef>
                <a:spcPts val="0"/>
              </a:spcBef>
              <a:spcAft>
                <a:spcPts val="0"/>
              </a:spcAft>
              <a:buSzPts val="5200"/>
              <a:buNone/>
              <a:defRPr sz="8320"/>
            </a:lvl2pPr>
            <a:lvl3pPr lvl="2" algn="ctr">
              <a:spcBef>
                <a:spcPts val="0"/>
              </a:spcBef>
              <a:spcAft>
                <a:spcPts val="0"/>
              </a:spcAft>
              <a:buSzPts val="5200"/>
              <a:buNone/>
              <a:defRPr sz="8320"/>
            </a:lvl3pPr>
            <a:lvl4pPr lvl="3" algn="ctr">
              <a:spcBef>
                <a:spcPts val="0"/>
              </a:spcBef>
              <a:spcAft>
                <a:spcPts val="0"/>
              </a:spcAft>
              <a:buSzPts val="5200"/>
              <a:buNone/>
              <a:defRPr sz="8320"/>
            </a:lvl4pPr>
            <a:lvl5pPr lvl="4" algn="ctr">
              <a:spcBef>
                <a:spcPts val="0"/>
              </a:spcBef>
              <a:spcAft>
                <a:spcPts val="0"/>
              </a:spcAft>
              <a:buSzPts val="5200"/>
              <a:buNone/>
              <a:defRPr sz="8320"/>
            </a:lvl5pPr>
            <a:lvl6pPr lvl="5" algn="ctr">
              <a:spcBef>
                <a:spcPts val="0"/>
              </a:spcBef>
              <a:spcAft>
                <a:spcPts val="0"/>
              </a:spcAft>
              <a:buSzPts val="5200"/>
              <a:buNone/>
              <a:defRPr sz="8320"/>
            </a:lvl6pPr>
            <a:lvl7pPr lvl="6" algn="ctr">
              <a:spcBef>
                <a:spcPts val="0"/>
              </a:spcBef>
              <a:spcAft>
                <a:spcPts val="0"/>
              </a:spcAft>
              <a:buSzPts val="5200"/>
              <a:buNone/>
              <a:defRPr sz="8320"/>
            </a:lvl7pPr>
            <a:lvl8pPr lvl="7" algn="ctr">
              <a:spcBef>
                <a:spcPts val="0"/>
              </a:spcBef>
              <a:spcAft>
                <a:spcPts val="0"/>
              </a:spcAft>
              <a:buSzPts val="5200"/>
              <a:buNone/>
              <a:defRPr sz="8320"/>
            </a:lvl8pPr>
            <a:lvl9pPr lvl="8" algn="ctr">
              <a:spcBef>
                <a:spcPts val="0"/>
              </a:spcBef>
              <a:spcAft>
                <a:spcPts val="0"/>
              </a:spcAft>
              <a:buSzPts val="5200"/>
              <a:buNone/>
              <a:defRPr sz="8320"/>
            </a:lvl9pPr>
          </a:lstStyle>
          <a:p>
            <a:r>
              <a:rPr lang="vi-VN"/>
              <a:t>Bấm để sửa kiểu tiêu đề Bản cái</a:t>
            </a:r>
            <a:endParaRPr/>
          </a:p>
        </p:txBody>
      </p:sp>
      <p:sp>
        <p:nvSpPr>
          <p:cNvPr id="11" name="Google Shape;11;p2"/>
          <p:cNvSpPr txBox="1">
            <a:spLocks noGrp="1"/>
          </p:cNvSpPr>
          <p:nvPr>
            <p:ph type="subTitle" idx="1"/>
          </p:nvPr>
        </p:nvSpPr>
        <p:spPr>
          <a:xfrm>
            <a:off x="1997640" y="5265133"/>
            <a:ext cx="10635360" cy="60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72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4480"/>
            </a:lvl2pPr>
            <a:lvl3pPr lvl="2" algn="ctr">
              <a:lnSpc>
                <a:spcPct val="100000"/>
              </a:lnSpc>
              <a:spcBef>
                <a:spcPts val="0"/>
              </a:spcBef>
              <a:spcAft>
                <a:spcPts val="0"/>
              </a:spcAft>
              <a:buSzPts val="2800"/>
              <a:buNone/>
              <a:defRPr sz="4480"/>
            </a:lvl3pPr>
            <a:lvl4pPr lvl="3" algn="ctr">
              <a:lnSpc>
                <a:spcPct val="100000"/>
              </a:lnSpc>
              <a:spcBef>
                <a:spcPts val="0"/>
              </a:spcBef>
              <a:spcAft>
                <a:spcPts val="0"/>
              </a:spcAft>
              <a:buSzPts val="2800"/>
              <a:buNone/>
              <a:defRPr sz="4480"/>
            </a:lvl4pPr>
            <a:lvl5pPr lvl="4" algn="ctr">
              <a:lnSpc>
                <a:spcPct val="100000"/>
              </a:lnSpc>
              <a:spcBef>
                <a:spcPts val="0"/>
              </a:spcBef>
              <a:spcAft>
                <a:spcPts val="0"/>
              </a:spcAft>
              <a:buSzPts val="2800"/>
              <a:buNone/>
              <a:defRPr sz="4480"/>
            </a:lvl5pPr>
            <a:lvl6pPr lvl="5" algn="ctr">
              <a:lnSpc>
                <a:spcPct val="100000"/>
              </a:lnSpc>
              <a:spcBef>
                <a:spcPts val="0"/>
              </a:spcBef>
              <a:spcAft>
                <a:spcPts val="0"/>
              </a:spcAft>
              <a:buSzPts val="2800"/>
              <a:buNone/>
              <a:defRPr sz="4480"/>
            </a:lvl6pPr>
            <a:lvl7pPr lvl="6" algn="ctr">
              <a:lnSpc>
                <a:spcPct val="100000"/>
              </a:lnSpc>
              <a:spcBef>
                <a:spcPts val="0"/>
              </a:spcBef>
              <a:spcAft>
                <a:spcPts val="0"/>
              </a:spcAft>
              <a:buSzPts val="2800"/>
              <a:buNone/>
              <a:defRPr sz="4480"/>
            </a:lvl7pPr>
            <a:lvl8pPr lvl="7" algn="ctr">
              <a:lnSpc>
                <a:spcPct val="100000"/>
              </a:lnSpc>
              <a:spcBef>
                <a:spcPts val="0"/>
              </a:spcBef>
              <a:spcAft>
                <a:spcPts val="0"/>
              </a:spcAft>
              <a:buSzPts val="2800"/>
              <a:buNone/>
              <a:defRPr sz="4480"/>
            </a:lvl8pPr>
            <a:lvl9pPr lvl="8" algn="ctr">
              <a:lnSpc>
                <a:spcPct val="100000"/>
              </a:lnSpc>
              <a:spcBef>
                <a:spcPts val="0"/>
              </a:spcBef>
              <a:spcAft>
                <a:spcPts val="0"/>
              </a:spcAft>
              <a:buSzPts val="2800"/>
              <a:buNone/>
              <a:defRPr sz="4480"/>
            </a:lvl9pPr>
          </a:lstStyle>
          <a:p>
            <a:r>
              <a:rPr lang="vi-VN"/>
              <a:t>Bấm để chỉnh sửa kiểu tiêu đề phụ của Bản cái</a:t>
            </a:r>
            <a:endParaRPr/>
          </a:p>
        </p:txBody>
      </p:sp>
      <p:pic>
        <p:nvPicPr>
          <p:cNvPr id="12" name="Google Shape;12;p2"/>
          <p:cNvPicPr preferRelativeResize="0"/>
          <p:nvPr/>
        </p:nvPicPr>
        <p:blipFill>
          <a:blip r:embed="rId3">
            <a:alphaModFix/>
          </a:blip>
          <a:stretch>
            <a:fillRect/>
          </a:stretch>
        </p:blipFill>
        <p:spPr>
          <a:xfrm>
            <a:off x="-748321" y="6009040"/>
            <a:ext cx="14965141" cy="4290000"/>
          </a:xfrm>
          <a:prstGeom prst="rect">
            <a:avLst/>
          </a:prstGeom>
          <a:noFill/>
          <a:ln>
            <a:noFill/>
          </a:ln>
        </p:spPr>
      </p:pic>
      <p:grpSp>
        <p:nvGrpSpPr>
          <p:cNvPr id="13" name="Google Shape;13;p2"/>
          <p:cNvGrpSpPr/>
          <p:nvPr/>
        </p:nvGrpSpPr>
        <p:grpSpPr>
          <a:xfrm>
            <a:off x="626982" y="5672432"/>
            <a:ext cx="462672" cy="455549"/>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6" name="Google Shape;16;p2"/>
          <p:cNvGrpSpPr/>
          <p:nvPr/>
        </p:nvGrpSpPr>
        <p:grpSpPr>
          <a:xfrm>
            <a:off x="572341" y="1449240"/>
            <a:ext cx="571926" cy="1530086"/>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1" name="Google Shape;21;p2"/>
          <p:cNvGrpSpPr/>
          <p:nvPr/>
        </p:nvGrpSpPr>
        <p:grpSpPr>
          <a:xfrm>
            <a:off x="8413293" y="1156595"/>
            <a:ext cx="1269210" cy="292638"/>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6" name="Google Shape;26;p2"/>
          <p:cNvGrpSpPr/>
          <p:nvPr/>
        </p:nvGrpSpPr>
        <p:grpSpPr>
          <a:xfrm>
            <a:off x="2255782" y="-1616685"/>
            <a:ext cx="3230682" cy="3230682"/>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75" name="Google Shape;75;p2"/>
          <p:cNvGrpSpPr/>
          <p:nvPr/>
        </p:nvGrpSpPr>
        <p:grpSpPr>
          <a:xfrm>
            <a:off x="13386505" y="5486752"/>
            <a:ext cx="3144462" cy="827296"/>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92" name="Google Shape;92;p2"/>
          <p:cNvSpPr/>
          <p:nvPr/>
        </p:nvSpPr>
        <p:spPr>
          <a:xfrm>
            <a:off x="12474056" y="4413000"/>
            <a:ext cx="1320723" cy="2677901"/>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93" name="Google Shape;93;p2"/>
          <p:cNvPicPr preferRelativeResize="0"/>
          <p:nvPr/>
        </p:nvPicPr>
        <p:blipFill>
          <a:blip r:embed="rId4">
            <a:alphaModFix/>
          </a:blip>
          <a:stretch>
            <a:fillRect/>
          </a:stretch>
        </p:blipFill>
        <p:spPr>
          <a:xfrm>
            <a:off x="11463503" y="-1283800"/>
            <a:ext cx="4044019" cy="4290000"/>
          </a:xfrm>
          <a:prstGeom prst="rect">
            <a:avLst/>
          </a:prstGeom>
          <a:noFill/>
          <a:ln>
            <a:noFill/>
          </a:ln>
        </p:spPr>
      </p:pic>
    </p:spTree>
    <p:extLst>
      <p:ext uri="{BB962C8B-B14F-4D97-AF65-F5344CB8AC3E}">
        <p14:creationId xmlns:p14="http://schemas.microsoft.com/office/powerpoint/2010/main" val="40063524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990120" y="658680"/>
            <a:ext cx="756432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
        <p:nvSpPr>
          <p:cNvPr id="95" name="Google Shape;95;p6"/>
          <p:cNvSpPr/>
          <p:nvPr/>
        </p:nvSpPr>
        <p:spPr>
          <a:xfrm>
            <a:off x="12116880" y="44380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6" name="Google Shape;96;p6"/>
          <p:cNvSpPr/>
          <p:nvPr/>
        </p:nvSpPr>
        <p:spPr>
          <a:xfrm>
            <a:off x="14377360" y="65868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7" name="Google Shape;97;p6"/>
          <p:cNvSpPr/>
          <p:nvPr/>
        </p:nvSpPr>
        <p:spPr>
          <a:xfrm>
            <a:off x="13375121" y="889400"/>
            <a:ext cx="83960" cy="8392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8" name="Google Shape;98;p6"/>
          <p:cNvSpPr/>
          <p:nvPr/>
        </p:nvSpPr>
        <p:spPr>
          <a:xfrm>
            <a:off x="14595360" y="117480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9" name="Google Shape;99;p6"/>
          <p:cNvSpPr/>
          <p:nvPr/>
        </p:nvSpPr>
        <p:spPr>
          <a:xfrm>
            <a:off x="14077761" y="1741841"/>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0" name="Google Shape;100;p6"/>
          <p:cNvSpPr/>
          <p:nvPr/>
        </p:nvSpPr>
        <p:spPr>
          <a:xfrm>
            <a:off x="9758948" y="-240960"/>
            <a:ext cx="153672" cy="152739"/>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1" name="Google Shape;101;p6"/>
          <p:cNvSpPr/>
          <p:nvPr/>
        </p:nvSpPr>
        <p:spPr>
          <a:xfrm>
            <a:off x="10724038" y="711258"/>
            <a:ext cx="152789" cy="152739"/>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2" name="Google Shape;102;p6"/>
          <p:cNvSpPr/>
          <p:nvPr/>
        </p:nvSpPr>
        <p:spPr>
          <a:xfrm>
            <a:off x="9447961" y="229156"/>
            <a:ext cx="131614" cy="131614"/>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3" name="Google Shape;103;p6"/>
          <p:cNvSpPr/>
          <p:nvPr/>
        </p:nvSpPr>
        <p:spPr>
          <a:xfrm>
            <a:off x="485760" y="704276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4" name="Google Shape;104;p6"/>
          <p:cNvSpPr/>
          <p:nvPr/>
        </p:nvSpPr>
        <p:spPr>
          <a:xfrm>
            <a:off x="902521" y="7606241"/>
            <a:ext cx="249480" cy="2502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Tree>
    <p:extLst>
      <p:ext uri="{BB962C8B-B14F-4D97-AF65-F5344CB8AC3E}">
        <p14:creationId xmlns:p14="http://schemas.microsoft.com/office/powerpoint/2010/main" val="1182062254"/>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3"/>
            <a:ext cx="14630403" cy="8229598"/>
          </a:xfrm>
          <a:prstGeom prst="rect">
            <a:avLst/>
          </a:prstGeom>
          <a:noFill/>
          <a:ln>
            <a:noFill/>
          </a:ln>
        </p:spPr>
      </p:pic>
      <p:sp>
        <p:nvSpPr>
          <p:cNvPr id="96" name="Google Shape;96;p3"/>
          <p:cNvSpPr txBox="1">
            <a:spLocks noGrp="1"/>
          </p:cNvSpPr>
          <p:nvPr>
            <p:ph type="title"/>
          </p:nvPr>
        </p:nvSpPr>
        <p:spPr>
          <a:xfrm>
            <a:off x="2347680" y="4197402"/>
            <a:ext cx="9935040" cy="134688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5760"/>
            </a:lvl1pPr>
            <a:lvl2pPr lvl="1" algn="ctr">
              <a:spcBef>
                <a:spcPts val="0"/>
              </a:spcBef>
              <a:spcAft>
                <a:spcPts val="0"/>
              </a:spcAft>
              <a:buSzPts val="3600"/>
              <a:buNone/>
              <a:defRPr sz="5760"/>
            </a:lvl2pPr>
            <a:lvl3pPr lvl="2" algn="ctr">
              <a:spcBef>
                <a:spcPts val="0"/>
              </a:spcBef>
              <a:spcAft>
                <a:spcPts val="0"/>
              </a:spcAft>
              <a:buSzPts val="3600"/>
              <a:buNone/>
              <a:defRPr sz="5760"/>
            </a:lvl3pPr>
            <a:lvl4pPr lvl="3" algn="ctr">
              <a:spcBef>
                <a:spcPts val="0"/>
              </a:spcBef>
              <a:spcAft>
                <a:spcPts val="0"/>
              </a:spcAft>
              <a:buSzPts val="3600"/>
              <a:buNone/>
              <a:defRPr sz="5760"/>
            </a:lvl4pPr>
            <a:lvl5pPr lvl="4" algn="ctr">
              <a:spcBef>
                <a:spcPts val="0"/>
              </a:spcBef>
              <a:spcAft>
                <a:spcPts val="0"/>
              </a:spcAft>
              <a:buSzPts val="3600"/>
              <a:buNone/>
              <a:defRPr sz="5760"/>
            </a:lvl5pPr>
            <a:lvl6pPr lvl="5" algn="ctr">
              <a:spcBef>
                <a:spcPts val="0"/>
              </a:spcBef>
              <a:spcAft>
                <a:spcPts val="0"/>
              </a:spcAft>
              <a:buSzPts val="3600"/>
              <a:buNone/>
              <a:defRPr sz="5760"/>
            </a:lvl6pPr>
            <a:lvl7pPr lvl="6" algn="ctr">
              <a:spcBef>
                <a:spcPts val="0"/>
              </a:spcBef>
              <a:spcAft>
                <a:spcPts val="0"/>
              </a:spcAft>
              <a:buSzPts val="3600"/>
              <a:buNone/>
              <a:defRPr sz="5760"/>
            </a:lvl7pPr>
            <a:lvl8pPr lvl="7" algn="ctr">
              <a:spcBef>
                <a:spcPts val="0"/>
              </a:spcBef>
              <a:spcAft>
                <a:spcPts val="0"/>
              </a:spcAft>
              <a:buSzPts val="3600"/>
              <a:buNone/>
              <a:defRPr sz="5760"/>
            </a:lvl8pPr>
            <a:lvl9pPr lvl="8" algn="ctr">
              <a:spcBef>
                <a:spcPts val="0"/>
              </a:spcBef>
              <a:spcAft>
                <a:spcPts val="0"/>
              </a:spcAft>
              <a:buSzPts val="3600"/>
              <a:buNone/>
              <a:defRPr sz="5760"/>
            </a:lvl9pPr>
          </a:lstStyle>
          <a:p>
            <a:r>
              <a:rPr lang="vi-VN"/>
              <a:t>Bấm để sửa kiểu tiêu đề Bản cái</a:t>
            </a:r>
            <a:endParaRPr/>
          </a:p>
        </p:txBody>
      </p:sp>
      <p:sp>
        <p:nvSpPr>
          <p:cNvPr id="97" name="Google Shape;97;p3"/>
          <p:cNvSpPr txBox="1">
            <a:spLocks noGrp="1"/>
          </p:cNvSpPr>
          <p:nvPr>
            <p:ph type="title" idx="2" hasCustomPrompt="1"/>
          </p:nvPr>
        </p:nvSpPr>
        <p:spPr>
          <a:xfrm>
            <a:off x="4397280" y="1544802"/>
            <a:ext cx="5835840" cy="255984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9200">
                <a:solidFill>
                  <a:schemeClr val="lt2"/>
                </a:solidFill>
              </a:defRPr>
            </a:lvl1pPr>
            <a:lvl2pPr lvl="1" algn="ctr" rtl="0">
              <a:spcBef>
                <a:spcPts val="0"/>
              </a:spcBef>
              <a:spcAft>
                <a:spcPts val="0"/>
              </a:spcAft>
              <a:buSzPts val="12000"/>
              <a:buNone/>
              <a:defRPr sz="19200"/>
            </a:lvl2pPr>
            <a:lvl3pPr lvl="2" algn="ctr" rtl="0">
              <a:spcBef>
                <a:spcPts val="0"/>
              </a:spcBef>
              <a:spcAft>
                <a:spcPts val="0"/>
              </a:spcAft>
              <a:buSzPts val="12000"/>
              <a:buNone/>
              <a:defRPr sz="19200"/>
            </a:lvl3pPr>
            <a:lvl4pPr lvl="3" algn="ctr" rtl="0">
              <a:spcBef>
                <a:spcPts val="0"/>
              </a:spcBef>
              <a:spcAft>
                <a:spcPts val="0"/>
              </a:spcAft>
              <a:buSzPts val="12000"/>
              <a:buNone/>
              <a:defRPr sz="19200"/>
            </a:lvl4pPr>
            <a:lvl5pPr lvl="4" algn="ctr" rtl="0">
              <a:spcBef>
                <a:spcPts val="0"/>
              </a:spcBef>
              <a:spcAft>
                <a:spcPts val="0"/>
              </a:spcAft>
              <a:buSzPts val="12000"/>
              <a:buNone/>
              <a:defRPr sz="19200"/>
            </a:lvl5pPr>
            <a:lvl6pPr lvl="5" algn="ctr" rtl="0">
              <a:spcBef>
                <a:spcPts val="0"/>
              </a:spcBef>
              <a:spcAft>
                <a:spcPts val="0"/>
              </a:spcAft>
              <a:buSzPts val="12000"/>
              <a:buNone/>
              <a:defRPr sz="19200"/>
            </a:lvl6pPr>
            <a:lvl7pPr lvl="6" algn="ctr" rtl="0">
              <a:spcBef>
                <a:spcPts val="0"/>
              </a:spcBef>
              <a:spcAft>
                <a:spcPts val="0"/>
              </a:spcAft>
              <a:buSzPts val="12000"/>
              <a:buNone/>
              <a:defRPr sz="19200"/>
            </a:lvl7pPr>
            <a:lvl8pPr lvl="7" algn="ctr" rtl="0">
              <a:spcBef>
                <a:spcPts val="0"/>
              </a:spcBef>
              <a:spcAft>
                <a:spcPts val="0"/>
              </a:spcAft>
              <a:buSzPts val="12000"/>
              <a:buNone/>
              <a:defRPr sz="19200"/>
            </a:lvl8pPr>
            <a:lvl9pPr lvl="8" algn="ctr" rtl="0">
              <a:spcBef>
                <a:spcPts val="0"/>
              </a:spcBef>
              <a:spcAft>
                <a:spcPts val="0"/>
              </a:spcAft>
              <a:buSzPts val="12000"/>
              <a:buNone/>
              <a:defRPr sz="19200"/>
            </a:lvl9pPr>
          </a:lstStyle>
          <a:p>
            <a:r>
              <a:t>xx%</a:t>
            </a:r>
          </a:p>
        </p:txBody>
      </p:sp>
      <p:sp>
        <p:nvSpPr>
          <p:cNvPr id="98" name="Google Shape;98;p3"/>
          <p:cNvSpPr txBox="1">
            <a:spLocks noGrp="1"/>
          </p:cNvSpPr>
          <p:nvPr>
            <p:ph type="subTitle" idx="1"/>
          </p:nvPr>
        </p:nvSpPr>
        <p:spPr>
          <a:xfrm>
            <a:off x="3491040" y="6067378"/>
            <a:ext cx="7648320" cy="5572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72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pic>
        <p:nvPicPr>
          <p:cNvPr id="99" name="Google Shape;99;p3"/>
          <p:cNvPicPr preferRelativeResize="0"/>
          <p:nvPr/>
        </p:nvPicPr>
        <p:blipFill rotWithShape="1">
          <a:blip r:embed="rId3">
            <a:alphaModFix/>
          </a:blip>
          <a:srcRect l="228" r="238"/>
          <a:stretch/>
        </p:blipFill>
        <p:spPr>
          <a:xfrm flipH="1">
            <a:off x="-1964214" y="6314040"/>
            <a:ext cx="14965141" cy="4290000"/>
          </a:xfrm>
          <a:prstGeom prst="rect">
            <a:avLst/>
          </a:prstGeom>
          <a:noFill/>
          <a:ln>
            <a:noFill/>
          </a:ln>
        </p:spPr>
      </p:pic>
      <p:grpSp>
        <p:nvGrpSpPr>
          <p:cNvPr id="100" name="Google Shape;100;p3"/>
          <p:cNvGrpSpPr/>
          <p:nvPr/>
        </p:nvGrpSpPr>
        <p:grpSpPr>
          <a:xfrm flipH="1">
            <a:off x="13573090" y="6425712"/>
            <a:ext cx="453331" cy="455549"/>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03" name="Google Shape;103;p3"/>
          <p:cNvGrpSpPr/>
          <p:nvPr/>
        </p:nvGrpSpPr>
        <p:grpSpPr>
          <a:xfrm flipH="1">
            <a:off x="13080821" y="224795"/>
            <a:ext cx="3230682" cy="3230682"/>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152" name="Google Shape;152;p3"/>
          <p:cNvPicPr preferRelativeResize="0"/>
          <p:nvPr/>
        </p:nvPicPr>
        <p:blipFill>
          <a:blip r:embed="rId4">
            <a:alphaModFix/>
          </a:blip>
          <a:stretch>
            <a:fillRect/>
          </a:stretch>
        </p:blipFill>
        <p:spPr>
          <a:xfrm flipH="1">
            <a:off x="-645598" y="-1033720"/>
            <a:ext cx="4044019" cy="4290000"/>
          </a:xfrm>
          <a:prstGeom prst="rect">
            <a:avLst/>
          </a:prstGeom>
          <a:noFill/>
          <a:ln>
            <a:noFill/>
          </a:ln>
        </p:spPr>
      </p:pic>
      <p:grpSp>
        <p:nvGrpSpPr>
          <p:cNvPr id="153" name="Google Shape;153;p3"/>
          <p:cNvGrpSpPr/>
          <p:nvPr/>
        </p:nvGrpSpPr>
        <p:grpSpPr>
          <a:xfrm flipH="1">
            <a:off x="-748321" y="5486752"/>
            <a:ext cx="3144462" cy="827296"/>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2318773861"/>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172" name="Google Shape;172;p4"/>
          <p:cNvSpPr txBox="1">
            <a:spLocks noGrp="1"/>
          </p:cNvSpPr>
          <p:nvPr>
            <p:ph type="body" idx="1"/>
          </p:nvPr>
        </p:nvSpPr>
        <p:spPr>
          <a:xfrm>
            <a:off x="1144880" y="1843960"/>
            <a:ext cx="12340800" cy="1390560"/>
          </a:xfrm>
          <a:prstGeom prst="rect">
            <a:avLst/>
          </a:prstGeom>
        </p:spPr>
        <p:txBody>
          <a:bodyPr spcFirstLastPara="1" wrap="square" lIns="91425" tIns="91425" rIns="91425" bIns="91425" anchor="t" anchorCtr="0">
            <a:noAutofit/>
          </a:bodyPr>
          <a:lstStyle>
            <a:lvl1pPr marL="731520" lvl="0" indent="-508000">
              <a:spcBef>
                <a:spcPts val="0"/>
              </a:spcBef>
              <a:spcAft>
                <a:spcPts val="0"/>
              </a:spcAft>
              <a:buClr>
                <a:schemeClr val="lt1"/>
              </a:buClr>
              <a:buSzPts val="1400"/>
              <a:buChar char="●"/>
              <a:defRPr sz="2240">
                <a:solidFill>
                  <a:schemeClr val="lt1"/>
                </a:solidFill>
              </a:defRPr>
            </a:lvl1pPr>
            <a:lvl2pPr marL="1463040" lvl="1" indent="-508000">
              <a:spcBef>
                <a:spcPts val="0"/>
              </a:spcBef>
              <a:spcAft>
                <a:spcPts val="0"/>
              </a:spcAft>
              <a:buClr>
                <a:schemeClr val="lt1"/>
              </a:buClr>
              <a:buSzPts val="1400"/>
              <a:buChar char="○"/>
              <a:defRPr>
                <a:solidFill>
                  <a:schemeClr val="lt1"/>
                </a:solidFill>
              </a:defRPr>
            </a:lvl2pPr>
            <a:lvl3pPr marL="2194560" lvl="2" indent="-508000">
              <a:spcBef>
                <a:spcPts val="0"/>
              </a:spcBef>
              <a:spcAft>
                <a:spcPts val="0"/>
              </a:spcAft>
              <a:buClr>
                <a:schemeClr val="lt1"/>
              </a:buClr>
              <a:buSzPts val="1400"/>
              <a:buChar char="■"/>
              <a:defRPr>
                <a:solidFill>
                  <a:schemeClr val="lt1"/>
                </a:solidFill>
              </a:defRPr>
            </a:lvl3pPr>
            <a:lvl4pPr marL="2926080" lvl="3" indent="-508000">
              <a:spcBef>
                <a:spcPts val="0"/>
              </a:spcBef>
              <a:spcAft>
                <a:spcPts val="0"/>
              </a:spcAft>
              <a:buClr>
                <a:schemeClr val="lt1"/>
              </a:buClr>
              <a:buSzPts val="1400"/>
              <a:buChar char="●"/>
              <a:defRPr>
                <a:solidFill>
                  <a:schemeClr val="lt1"/>
                </a:solidFill>
              </a:defRPr>
            </a:lvl4pPr>
            <a:lvl5pPr marL="3657600" lvl="4" indent="-508000">
              <a:spcBef>
                <a:spcPts val="0"/>
              </a:spcBef>
              <a:spcAft>
                <a:spcPts val="0"/>
              </a:spcAft>
              <a:buClr>
                <a:schemeClr val="lt1"/>
              </a:buClr>
              <a:buSzPts val="1400"/>
              <a:buChar char="○"/>
              <a:defRPr>
                <a:solidFill>
                  <a:schemeClr val="lt1"/>
                </a:solidFill>
              </a:defRPr>
            </a:lvl5pPr>
            <a:lvl6pPr marL="4389120" lvl="5" indent="-508000">
              <a:spcBef>
                <a:spcPts val="0"/>
              </a:spcBef>
              <a:spcAft>
                <a:spcPts val="0"/>
              </a:spcAft>
              <a:buClr>
                <a:schemeClr val="lt1"/>
              </a:buClr>
              <a:buSzPts val="1400"/>
              <a:buChar char="■"/>
              <a:defRPr>
                <a:solidFill>
                  <a:schemeClr val="lt1"/>
                </a:solidFill>
              </a:defRPr>
            </a:lvl6pPr>
            <a:lvl7pPr marL="5120640" lvl="6" indent="-508000">
              <a:spcBef>
                <a:spcPts val="0"/>
              </a:spcBef>
              <a:spcAft>
                <a:spcPts val="0"/>
              </a:spcAft>
              <a:buClr>
                <a:schemeClr val="lt1"/>
              </a:buClr>
              <a:buSzPts val="1400"/>
              <a:buChar char="●"/>
              <a:defRPr>
                <a:solidFill>
                  <a:schemeClr val="lt1"/>
                </a:solidFill>
              </a:defRPr>
            </a:lvl7pPr>
            <a:lvl8pPr marL="5852160" lvl="7" indent="-508000">
              <a:spcBef>
                <a:spcPts val="0"/>
              </a:spcBef>
              <a:spcAft>
                <a:spcPts val="0"/>
              </a:spcAft>
              <a:buClr>
                <a:schemeClr val="lt1"/>
              </a:buClr>
              <a:buSzPts val="1400"/>
              <a:buChar char="○"/>
              <a:defRPr>
                <a:solidFill>
                  <a:schemeClr val="lt1"/>
                </a:solidFill>
              </a:defRPr>
            </a:lvl8pPr>
            <a:lvl9pPr marL="6583680" lvl="8" indent="-508000">
              <a:spcBef>
                <a:spcPts val="0"/>
              </a:spcBef>
              <a:spcAft>
                <a:spcPts val="0"/>
              </a:spcAft>
              <a:buClr>
                <a:schemeClr val="lt1"/>
              </a:buClr>
              <a:buSzPts val="1400"/>
              <a:buChar char="■"/>
              <a:defRPr>
                <a:solidFill>
                  <a:schemeClr val="lt1"/>
                </a:solidFill>
              </a:defRPr>
            </a:lvl9pPr>
          </a:lstStyle>
          <a:p>
            <a:pPr lvl="0"/>
            <a:r>
              <a:rPr lang="vi-VN"/>
              <a:t>Bấm để chỉnh sửa kiểu văn bản của Bản cái</a:t>
            </a:r>
          </a:p>
        </p:txBody>
      </p:sp>
      <p:sp>
        <p:nvSpPr>
          <p:cNvPr id="173" name="Google Shape;173;p4"/>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174" name="Google Shape;174;p4"/>
          <p:cNvGrpSpPr/>
          <p:nvPr/>
        </p:nvGrpSpPr>
        <p:grpSpPr>
          <a:xfrm>
            <a:off x="626982" y="6525872"/>
            <a:ext cx="462672" cy="455549"/>
            <a:chOff x="426000" y="3302025"/>
            <a:chExt cx="220875" cy="217475"/>
          </a:xfrm>
        </p:grpSpPr>
        <p:sp>
          <p:nvSpPr>
            <p:cNvPr id="175" name="Google Shape;175;p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6" name="Google Shape;176;p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77" name="Google Shape;177;p4"/>
          <p:cNvGrpSpPr/>
          <p:nvPr/>
        </p:nvGrpSpPr>
        <p:grpSpPr>
          <a:xfrm>
            <a:off x="572341" y="2302680"/>
            <a:ext cx="571926" cy="1530086"/>
            <a:chOff x="357713" y="600975"/>
            <a:chExt cx="357454" cy="956304"/>
          </a:xfrm>
        </p:grpSpPr>
        <p:sp>
          <p:nvSpPr>
            <p:cNvPr id="178" name="Google Shape;178;p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9" name="Google Shape;179;p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0" name="Google Shape;180;p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1" name="Google Shape;181;p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286441483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3"/>
            <a:ext cx="14630403" cy="8229598"/>
          </a:xfrm>
          <a:prstGeom prst="rect">
            <a:avLst/>
          </a:prstGeom>
          <a:noFill/>
          <a:ln>
            <a:noFill/>
          </a:ln>
        </p:spPr>
      </p:pic>
      <p:sp>
        <p:nvSpPr>
          <p:cNvPr id="184" name="Google Shape;184;p5"/>
          <p:cNvSpPr txBox="1">
            <a:spLocks noGrp="1"/>
          </p:cNvSpPr>
          <p:nvPr>
            <p:ph type="subTitle" idx="1"/>
          </p:nvPr>
        </p:nvSpPr>
        <p:spPr>
          <a:xfrm>
            <a:off x="7970832" y="3922486"/>
            <a:ext cx="3650880" cy="70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85" name="Google Shape;185;p5"/>
          <p:cNvSpPr txBox="1">
            <a:spLocks noGrp="1"/>
          </p:cNvSpPr>
          <p:nvPr>
            <p:ph type="subTitle" idx="2"/>
          </p:nvPr>
        </p:nvSpPr>
        <p:spPr>
          <a:xfrm>
            <a:off x="7970834" y="4742598"/>
            <a:ext cx="3650880" cy="106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86" name="Google Shape;186;p5"/>
          <p:cNvSpPr txBox="1">
            <a:spLocks noGrp="1"/>
          </p:cNvSpPr>
          <p:nvPr>
            <p:ph type="subTitle" idx="3"/>
          </p:nvPr>
        </p:nvSpPr>
        <p:spPr>
          <a:xfrm>
            <a:off x="3008688" y="3922486"/>
            <a:ext cx="3650880" cy="70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87" name="Google Shape;187;p5"/>
          <p:cNvSpPr txBox="1">
            <a:spLocks noGrp="1"/>
          </p:cNvSpPr>
          <p:nvPr>
            <p:ph type="subTitle" idx="4"/>
          </p:nvPr>
        </p:nvSpPr>
        <p:spPr>
          <a:xfrm>
            <a:off x="3008680" y="4742598"/>
            <a:ext cx="3650880" cy="106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88" name="Google Shape;188;p5"/>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pic>
        <p:nvPicPr>
          <p:cNvPr id="189" name="Google Shape;189;p5"/>
          <p:cNvPicPr preferRelativeResize="0"/>
          <p:nvPr/>
        </p:nvPicPr>
        <p:blipFill>
          <a:blip r:embed="rId3">
            <a:alphaModFix/>
          </a:blip>
          <a:stretch>
            <a:fillRect/>
          </a:stretch>
        </p:blipFill>
        <p:spPr>
          <a:xfrm rot="10800000">
            <a:off x="-3815601" y="5976480"/>
            <a:ext cx="14965141" cy="4290000"/>
          </a:xfrm>
          <a:prstGeom prst="rect">
            <a:avLst/>
          </a:prstGeom>
          <a:noFill/>
          <a:ln>
            <a:noFill/>
          </a:ln>
        </p:spPr>
      </p:pic>
      <p:grpSp>
        <p:nvGrpSpPr>
          <p:cNvPr id="190" name="Google Shape;190;p5"/>
          <p:cNvGrpSpPr/>
          <p:nvPr/>
        </p:nvGrpSpPr>
        <p:grpSpPr>
          <a:xfrm rot="10800000" flipH="1">
            <a:off x="641123" y="2302680"/>
            <a:ext cx="453331" cy="455549"/>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93" name="Google Shape;193;p5"/>
          <p:cNvGrpSpPr/>
          <p:nvPr/>
        </p:nvGrpSpPr>
        <p:grpSpPr>
          <a:xfrm rot="10800000" flipH="1">
            <a:off x="572341" y="4597896"/>
            <a:ext cx="571926" cy="1530086"/>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98" name="Google Shape;198;p5"/>
          <p:cNvGrpSpPr/>
          <p:nvPr/>
        </p:nvGrpSpPr>
        <p:grpSpPr>
          <a:xfrm>
            <a:off x="12822102" y="-1278725"/>
            <a:ext cx="3230682" cy="3230682"/>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47" name="Google Shape;247;p5"/>
          <p:cNvGrpSpPr/>
          <p:nvPr/>
        </p:nvGrpSpPr>
        <p:grpSpPr>
          <a:xfrm>
            <a:off x="13386505" y="5486752"/>
            <a:ext cx="3144462" cy="827296"/>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1517888435"/>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266" name="Google Shape;266;p6"/>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464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r>
              <a:rPr lang="vi-VN"/>
              <a:t>Bấm để sửa kiểu tiêu đề Bản cái</a:t>
            </a:r>
            <a:endParaRPr/>
          </a:p>
        </p:txBody>
      </p:sp>
      <p:grpSp>
        <p:nvGrpSpPr>
          <p:cNvPr id="267" name="Google Shape;267;p6"/>
          <p:cNvGrpSpPr/>
          <p:nvPr/>
        </p:nvGrpSpPr>
        <p:grpSpPr>
          <a:xfrm flipH="1">
            <a:off x="-159077" y="6702640"/>
            <a:ext cx="1663850" cy="108768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71" name="Google Shape;271;p6"/>
          <p:cNvGrpSpPr/>
          <p:nvPr/>
        </p:nvGrpSpPr>
        <p:grpSpPr>
          <a:xfrm rot="5400000">
            <a:off x="13448153" y="3968475"/>
            <a:ext cx="1269210" cy="292638"/>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76" name="Google Shape;276;p6"/>
          <p:cNvGrpSpPr/>
          <p:nvPr/>
        </p:nvGrpSpPr>
        <p:grpSpPr>
          <a:xfrm flipH="1">
            <a:off x="13111321" y="6824552"/>
            <a:ext cx="3144462" cy="827296"/>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1455994385"/>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295" name="Google Shape;295;p7"/>
          <p:cNvSpPr txBox="1">
            <a:spLocks noGrp="1"/>
          </p:cNvSpPr>
          <p:nvPr>
            <p:ph type="body" idx="1"/>
          </p:nvPr>
        </p:nvSpPr>
        <p:spPr>
          <a:xfrm>
            <a:off x="1953600" y="2419242"/>
            <a:ext cx="10723200" cy="3756000"/>
          </a:xfrm>
          <a:prstGeom prst="rect">
            <a:avLst/>
          </a:prstGeom>
        </p:spPr>
        <p:txBody>
          <a:bodyPr spcFirstLastPara="1" wrap="square" lIns="91425" tIns="91425" rIns="91425" bIns="91425" anchor="t" anchorCtr="0">
            <a:noAutofit/>
          </a:bodyPr>
          <a:lstStyle>
            <a:lvl1pPr marL="731520" lvl="0" indent="-508000">
              <a:lnSpc>
                <a:spcPct val="100000"/>
              </a:lnSpc>
              <a:spcBef>
                <a:spcPts val="0"/>
              </a:spcBef>
              <a:spcAft>
                <a:spcPts val="0"/>
              </a:spcAft>
              <a:buSzPts val="1400"/>
              <a:buChar char="●"/>
              <a:defRPr sz="2240">
                <a:solidFill>
                  <a:schemeClr val="lt1"/>
                </a:solidFill>
              </a:defRPr>
            </a:lvl1pPr>
            <a:lvl2pPr marL="1463040" lvl="1" indent="-508000">
              <a:spcBef>
                <a:spcPts val="0"/>
              </a:spcBef>
              <a:spcAft>
                <a:spcPts val="0"/>
              </a:spcAft>
              <a:buClr>
                <a:schemeClr val="lt1"/>
              </a:buClr>
              <a:buSzPts val="1400"/>
              <a:buFont typeface="Anaheim"/>
              <a:buChar char="○"/>
              <a:defRPr sz="1920">
                <a:solidFill>
                  <a:schemeClr val="lt1"/>
                </a:solidFill>
              </a:defRPr>
            </a:lvl2pPr>
            <a:lvl3pPr marL="2194560" lvl="2" indent="-508000">
              <a:spcBef>
                <a:spcPts val="0"/>
              </a:spcBef>
              <a:spcAft>
                <a:spcPts val="0"/>
              </a:spcAft>
              <a:buClr>
                <a:schemeClr val="lt1"/>
              </a:buClr>
              <a:buSzPts val="1400"/>
              <a:buFont typeface="Anaheim"/>
              <a:buChar char="■"/>
              <a:defRPr sz="1920">
                <a:solidFill>
                  <a:schemeClr val="lt1"/>
                </a:solidFill>
              </a:defRPr>
            </a:lvl3pPr>
            <a:lvl4pPr marL="2926080" lvl="3" indent="-508000">
              <a:spcBef>
                <a:spcPts val="0"/>
              </a:spcBef>
              <a:spcAft>
                <a:spcPts val="0"/>
              </a:spcAft>
              <a:buClr>
                <a:schemeClr val="lt1"/>
              </a:buClr>
              <a:buSzPts val="1400"/>
              <a:buFont typeface="Anaheim"/>
              <a:buChar char="●"/>
              <a:defRPr sz="1920">
                <a:solidFill>
                  <a:schemeClr val="lt1"/>
                </a:solidFill>
              </a:defRPr>
            </a:lvl4pPr>
            <a:lvl5pPr marL="3657600" lvl="4" indent="-508000">
              <a:spcBef>
                <a:spcPts val="0"/>
              </a:spcBef>
              <a:spcAft>
                <a:spcPts val="0"/>
              </a:spcAft>
              <a:buClr>
                <a:schemeClr val="lt1"/>
              </a:buClr>
              <a:buSzPts val="1400"/>
              <a:buFont typeface="Anaheim"/>
              <a:buChar char="○"/>
              <a:defRPr sz="1920">
                <a:solidFill>
                  <a:schemeClr val="lt1"/>
                </a:solidFill>
              </a:defRPr>
            </a:lvl5pPr>
            <a:lvl6pPr marL="4389120" lvl="5" indent="-508000">
              <a:spcBef>
                <a:spcPts val="0"/>
              </a:spcBef>
              <a:spcAft>
                <a:spcPts val="0"/>
              </a:spcAft>
              <a:buClr>
                <a:schemeClr val="lt1"/>
              </a:buClr>
              <a:buSzPts val="1400"/>
              <a:buFont typeface="Anaheim"/>
              <a:buChar char="■"/>
              <a:defRPr sz="1920">
                <a:solidFill>
                  <a:schemeClr val="lt1"/>
                </a:solidFill>
              </a:defRPr>
            </a:lvl6pPr>
            <a:lvl7pPr marL="5120640" lvl="6" indent="-508000">
              <a:spcBef>
                <a:spcPts val="0"/>
              </a:spcBef>
              <a:spcAft>
                <a:spcPts val="0"/>
              </a:spcAft>
              <a:buClr>
                <a:schemeClr val="lt1"/>
              </a:buClr>
              <a:buSzPts val="1400"/>
              <a:buFont typeface="Anaheim"/>
              <a:buChar char="●"/>
              <a:defRPr sz="1920">
                <a:solidFill>
                  <a:schemeClr val="lt1"/>
                </a:solidFill>
              </a:defRPr>
            </a:lvl7pPr>
            <a:lvl8pPr marL="5852160" lvl="7" indent="-508000">
              <a:spcBef>
                <a:spcPts val="0"/>
              </a:spcBef>
              <a:spcAft>
                <a:spcPts val="0"/>
              </a:spcAft>
              <a:buClr>
                <a:schemeClr val="lt1"/>
              </a:buClr>
              <a:buSzPts val="1400"/>
              <a:buFont typeface="Anaheim"/>
              <a:buChar char="○"/>
              <a:defRPr sz="1920">
                <a:solidFill>
                  <a:schemeClr val="lt1"/>
                </a:solidFill>
              </a:defRPr>
            </a:lvl8pPr>
            <a:lvl9pPr marL="6583680" lvl="8" indent="-508000">
              <a:spcBef>
                <a:spcPts val="0"/>
              </a:spcBef>
              <a:spcAft>
                <a:spcPts val="0"/>
              </a:spcAft>
              <a:buClr>
                <a:schemeClr val="lt1"/>
              </a:buClr>
              <a:buSzPts val="1400"/>
              <a:buFont typeface="Anaheim"/>
              <a:buChar char="■"/>
              <a:defRPr sz="1920">
                <a:solidFill>
                  <a:schemeClr val="lt1"/>
                </a:solidFill>
              </a:defRPr>
            </a:lvl9pPr>
          </a:lstStyle>
          <a:p>
            <a:pPr lvl="0"/>
            <a:r>
              <a:rPr lang="vi-VN"/>
              <a:t>Bấm để chỉnh sửa kiểu văn bản của Bản cái</a:t>
            </a:r>
          </a:p>
        </p:txBody>
      </p:sp>
      <p:sp>
        <p:nvSpPr>
          <p:cNvPr id="296" name="Google Shape;296;p7"/>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pic>
        <p:nvPicPr>
          <p:cNvPr id="297" name="Google Shape;297;p7"/>
          <p:cNvPicPr preferRelativeResize="0"/>
          <p:nvPr/>
        </p:nvPicPr>
        <p:blipFill rotWithShape="1">
          <a:blip r:embed="rId3">
            <a:alphaModFix/>
          </a:blip>
          <a:srcRect l="228" r="238"/>
          <a:stretch/>
        </p:blipFill>
        <p:spPr>
          <a:xfrm>
            <a:off x="-486241" y="6128000"/>
            <a:ext cx="14965141" cy="4290000"/>
          </a:xfrm>
          <a:prstGeom prst="rect">
            <a:avLst/>
          </a:prstGeom>
          <a:noFill/>
          <a:ln>
            <a:noFill/>
          </a:ln>
        </p:spPr>
      </p:pic>
      <p:grpSp>
        <p:nvGrpSpPr>
          <p:cNvPr id="298" name="Google Shape;298;p7"/>
          <p:cNvGrpSpPr/>
          <p:nvPr/>
        </p:nvGrpSpPr>
        <p:grpSpPr>
          <a:xfrm>
            <a:off x="626982" y="5672432"/>
            <a:ext cx="462672" cy="455549"/>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301" name="Google Shape;301;p7"/>
          <p:cNvGrpSpPr/>
          <p:nvPr/>
        </p:nvGrpSpPr>
        <p:grpSpPr>
          <a:xfrm>
            <a:off x="572341" y="1936920"/>
            <a:ext cx="571926" cy="1530086"/>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306" name="Google Shape;306;p7"/>
          <p:cNvGrpSpPr/>
          <p:nvPr/>
        </p:nvGrpSpPr>
        <p:grpSpPr>
          <a:xfrm>
            <a:off x="13135942" y="1673195"/>
            <a:ext cx="3230682" cy="3230682"/>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355" name="Google Shape;355;p7"/>
          <p:cNvGrpSpPr/>
          <p:nvPr/>
        </p:nvGrpSpPr>
        <p:grpSpPr>
          <a:xfrm>
            <a:off x="-1650015" y="4156072"/>
            <a:ext cx="3144462" cy="827296"/>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372" name="Google Shape;372;p7"/>
          <p:cNvSpPr/>
          <p:nvPr/>
        </p:nvSpPr>
        <p:spPr>
          <a:xfrm>
            <a:off x="4715441" y="6813496"/>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3266355117"/>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3"/>
            <a:ext cx="14630403" cy="8229598"/>
          </a:xfrm>
          <a:prstGeom prst="rect">
            <a:avLst/>
          </a:prstGeom>
          <a:noFill/>
          <a:ln>
            <a:noFill/>
          </a:ln>
        </p:spPr>
      </p:pic>
      <p:sp>
        <p:nvSpPr>
          <p:cNvPr id="375" name="Google Shape;375;p8"/>
          <p:cNvSpPr txBox="1">
            <a:spLocks noGrp="1"/>
          </p:cNvSpPr>
          <p:nvPr>
            <p:ph type="title"/>
          </p:nvPr>
        </p:nvSpPr>
        <p:spPr>
          <a:xfrm>
            <a:off x="3180480" y="1964603"/>
            <a:ext cx="8269440" cy="418464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11040">
                <a:latin typeface="Aldrich"/>
                <a:ea typeface="Aldrich"/>
                <a:cs typeface="Aldrich"/>
                <a:sym typeface="Aldrich"/>
              </a:defRPr>
            </a:lvl1pPr>
            <a:lvl2pPr lvl="1">
              <a:spcBef>
                <a:spcPts val="0"/>
              </a:spcBef>
              <a:spcAft>
                <a:spcPts val="0"/>
              </a:spcAft>
              <a:buSzPts val="4800"/>
              <a:buNone/>
              <a:defRPr sz="7680"/>
            </a:lvl2pPr>
            <a:lvl3pPr lvl="2">
              <a:spcBef>
                <a:spcPts val="0"/>
              </a:spcBef>
              <a:spcAft>
                <a:spcPts val="0"/>
              </a:spcAft>
              <a:buSzPts val="4800"/>
              <a:buNone/>
              <a:defRPr sz="7680"/>
            </a:lvl3pPr>
            <a:lvl4pPr lvl="3">
              <a:spcBef>
                <a:spcPts val="0"/>
              </a:spcBef>
              <a:spcAft>
                <a:spcPts val="0"/>
              </a:spcAft>
              <a:buSzPts val="4800"/>
              <a:buNone/>
              <a:defRPr sz="7680"/>
            </a:lvl4pPr>
            <a:lvl5pPr lvl="4">
              <a:spcBef>
                <a:spcPts val="0"/>
              </a:spcBef>
              <a:spcAft>
                <a:spcPts val="0"/>
              </a:spcAft>
              <a:buSzPts val="4800"/>
              <a:buNone/>
              <a:defRPr sz="7680"/>
            </a:lvl5pPr>
            <a:lvl6pPr lvl="5">
              <a:spcBef>
                <a:spcPts val="0"/>
              </a:spcBef>
              <a:spcAft>
                <a:spcPts val="0"/>
              </a:spcAft>
              <a:buSzPts val="4800"/>
              <a:buNone/>
              <a:defRPr sz="7680"/>
            </a:lvl6pPr>
            <a:lvl7pPr lvl="6">
              <a:spcBef>
                <a:spcPts val="0"/>
              </a:spcBef>
              <a:spcAft>
                <a:spcPts val="0"/>
              </a:spcAft>
              <a:buSzPts val="4800"/>
              <a:buNone/>
              <a:defRPr sz="7680"/>
            </a:lvl7pPr>
            <a:lvl8pPr lvl="7">
              <a:spcBef>
                <a:spcPts val="0"/>
              </a:spcBef>
              <a:spcAft>
                <a:spcPts val="0"/>
              </a:spcAft>
              <a:buSzPts val="4800"/>
              <a:buNone/>
              <a:defRPr sz="7680"/>
            </a:lvl8pPr>
            <a:lvl9pPr lvl="8">
              <a:spcBef>
                <a:spcPts val="0"/>
              </a:spcBef>
              <a:spcAft>
                <a:spcPts val="0"/>
              </a:spcAft>
              <a:buSzPts val="4800"/>
              <a:buNone/>
              <a:defRPr sz="7680"/>
            </a:lvl9pPr>
          </a:lstStyle>
          <a:p>
            <a:r>
              <a:rPr lang="vi-VN"/>
              <a:t>Bấm để sửa kiểu tiêu đề Bản cái</a:t>
            </a:r>
            <a:endParaRPr/>
          </a:p>
        </p:txBody>
      </p:sp>
      <p:grpSp>
        <p:nvGrpSpPr>
          <p:cNvPr id="376" name="Google Shape;376;p8"/>
          <p:cNvGrpSpPr/>
          <p:nvPr/>
        </p:nvGrpSpPr>
        <p:grpSpPr>
          <a:xfrm rot="-5400000">
            <a:off x="4511083" y="6854661"/>
            <a:ext cx="462672" cy="455549"/>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379" name="Google Shape;379;p8"/>
          <p:cNvGrpSpPr/>
          <p:nvPr/>
        </p:nvGrpSpPr>
        <p:grpSpPr>
          <a:xfrm rot="-5400000">
            <a:off x="1623973" y="6317408"/>
            <a:ext cx="571926" cy="1530086"/>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384" name="Google Shape;384;p8"/>
          <p:cNvSpPr/>
          <p:nvPr/>
        </p:nvSpPr>
        <p:spPr>
          <a:xfrm>
            <a:off x="8683574" y="6557869"/>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3336789185"/>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387" name="Google Shape;387;p9"/>
          <p:cNvSpPr txBox="1">
            <a:spLocks noGrp="1"/>
          </p:cNvSpPr>
          <p:nvPr>
            <p:ph type="title"/>
          </p:nvPr>
        </p:nvSpPr>
        <p:spPr>
          <a:xfrm>
            <a:off x="1285357" y="2823066"/>
            <a:ext cx="7417440" cy="101136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6720"/>
            </a:lvl1pPr>
            <a:lvl2pPr lvl="1" algn="ctr">
              <a:spcBef>
                <a:spcPts val="0"/>
              </a:spcBef>
              <a:spcAft>
                <a:spcPts val="0"/>
              </a:spcAft>
              <a:buSzPts val="4200"/>
              <a:buNone/>
              <a:defRPr sz="6720"/>
            </a:lvl2pPr>
            <a:lvl3pPr lvl="2" algn="ctr">
              <a:spcBef>
                <a:spcPts val="0"/>
              </a:spcBef>
              <a:spcAft>
                <a:spcPts val="0"/>
              </a:spcAft>
              <a:buSzPts val="4200"/>
              <a:buNone/>
              <a:defRPr sz="6720"/>
            </a:lvl3pPr>
            <a:lvl4pPr lvl="3" algn="ctr">
              <a:spcBef>
                <a:spcPts val="0"/>
              </a:spcBef>
              <a:spcAft>
                <a:spcPts val="0"/>
              </a:spcAft>
              <a:buSzPts val="4200"/>
              <a:buNone/>
              <a:defRPr sz="6720"/>
            </a:lvl4pPr>
            <a:lvl5pPr lvl="4" algn="ctr">
              <a:spcBef>
                <a:spcPts val="0"/>
              </a:spcBef>
              <a:spcAft>
                <a:spcPts val="0"/>
              </a:spcAft>
              <a:buSzPts val="4200"/>
              <a:buNone/>
              <a:defRPr sz="6720"/>
            </a:lvl5pPr>
            <a:lvl6pPr lvl="5" algn="ctr">
              <a:spcBef>
                <a:spcPts val="0"/>
              </a:spcBef>
              <a:spcAft>
                <a:spcPts val="0"/>
              </a:spcAft>
              <a:buSzPts val="4200"/>
              <a:buNone/>
              <a:defRPr sz="6720"/>
            </a:lvl6pPr>
            <a:lvl7pPr lvl="6" algn="ctr">
              <a:spcBef>
                <a:spcPts val="0"/>
              </a:spcBef>
              <a:spcAft>
                <a:spcPts val="0"/>
              </a:spcAft>
              <a:buSzPts val="4200"/>
              <a:buNone/>
              <a:defRPr sz="6720"/>
            </a:lvl7pPr>
            <a:lvl8pPr lvl="7" algn="ctr">
              <a:spcBef>
                <a:spcPts val="0"/>
              </a:spcBef>
              <a:spcAft>
                <a:spcPts val="0"/>
              </a:spcAft>
              <a:buSzPts val="4200"/>
              <a:buNone/>
              <a:defRPr sz="6720"/>
            </a:lvl8pPr>
            <a:lvl9pPr lvl="8" algn="ctr">
              <a:spcBef>
                <a:spcPts val="0"/>
              </a:spcBef>
              <a:spcAft>
                <a:spcPts val="0"/>
              </a:spcAft>
              <a:buSzPts val="4200"/>
              <a:buNone/>
              <a:defRPr sz="6720"/>
            </a:lvl9pPr>
          </a:lstStyle>
          <a:p>
            <a:r>
              <a:rPr lang="vi-VN"/>
              <a:t>Bấm để sửa kiểu tiêu đề Bản cái</a:t>
            </a:r>
            <a:endParaRPr/>
          </a:p>
        </p:txBody>
      </p:sp>
      <p:sp>
        <p:nvSpPr>
          <p:cNvPr id="388" name="Google Shape;388;p9"/>
          <p:cNvSpPr txBox="1">
            <a:spLocks noGrp="1"/>
          </p:cNvSpPr>
          <p:nvPr>
            <p:ph type="subTitle" idx="1"/>
          </p:nvPr>
        </p:nvSpPr>
        <p:spPr>
          <a:xfrm>
            <a:off x="1285360" y="3974094"/>
            <a:ext cx="7417440" cy="212832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720">
                <a:solidFill>
                  <a:schemeClr val="lt1"/>
                </a:solidFill>
              </a:defRPr>
            </a:lvl1pPr>
            <a:lvl2pPr lvl="1" algn="ctr">
              <a:lnSpc>
                <a:spcPct val="100000"/>
              </a:lnSpc>
              <a:spcBef>
                <a:spcPts val="0"/>
              </a:spcBef>
              <a:spcAft>
                <a:spcPts val="0"/>
              </a:spcAft>
              <a:buSzPts val="2100"/>
              <a:buNone/>
              <a:defRPr sz="3360"/>
            </a:lvl2pPr>
            <a:lvl3pPr lvl="2" algn="ctr">
              <a:lnSpc>
                <a:spcPct val="100000"/>
              </a:lnSpc>
              <a:spcBef>
                <a:spcPts val="0"/>
              </a:spcBef>
              <a:spcAft>
                <a:spcPts val="0"/>
              </a:spcAft>
              <a:buSzPts val="2100"/>
              <a:buNone/>
              <a:defRPr sz="3360"/>
            </a:lvl3pPr>
            <a:lvl4pPr lvl="3" algn="ctr">
              <a:lnSpc>
                <a:spcPct val="100000"/>
              </a:lnSpc>
              <a:spcBef>
                <a:spcPts val="0"/>
              </a:spcBef>
              <a:spcAft>
                <a:spcPts val="0"/>
              </a:spcAft>
              <a:buSzPts val="2100"/>
              <a:buNone/>
              <a:defRPr sz="3360"/>
            </a:lvl4pPr>
            <a:lvl5pPr lvl="4" algn="ctr">
              <a:lnSpc>
                <a:spcPct val="100000"/>
              </a:lnSpc>
              <a:spcBef>
                <a:spcPts val="0"/>
              </a:spcBef>
              <a:spcAft>
                <a:spcPts val="0"/>
              </a:spcAft>
              <a:buSzPts val="2100"/>
              <a:buNone/>
              <a:defRPr sz="3360"/>
            </a:lvl5pPr>
            <a:lvl6pPr lvl="5" algn="ctr">
              <a:lnSpc>
                <a:spcPct val="100000"/>
              </a:lnSpc>
              <a:spcBef>
                <a:spcPts val="0"/>
              </a:spcBef>
              <a:spcAft>
                <a:spcPts val="0"/>
              </a:spcAft>
              <a:buSzPts val="2100"/>
              <a:buNone/>
              <a:defRPr sz="3360"/>
            </a:lvl6pPr>
            <a:lvl7pPr lvl="6" algn="ctr">
              <a:lnSpc>
                <a:spcPct val="100000"/>
              </a:lnSpc>
              <a:spcBef>
                <a:spcPts val="0"/>
              </a:spcBef>
              <a:spcAft>
                <a:spcPts val="0"/>
              </a:spcAft>
              <a:buSzPts val="2100"/>
              <a:buNone/>
              <a:defRPr sz="3360"/>
            </a:lvl7pPr>
            <a:lvl8pPr lvl="7" algn="ctr">
              <a:lnSpc>
                <a:spcPct val="100000"/>
              </a:lnSpc>
              <a:spcBef>
                <a:spcPts val="0"/>
              </a:spcBef>
              <a:spcAft>
                <a:spcPts val="0"/>
              </a:spcAft>
              <a:buSzPts val="2100"/>
              <a:buNone/>
              <a:defRPr sz="3360"/>
            </a:lvl8pPr>
            <a:lvl9pPr lvl="8" algn="ctr">
              <a:lnSpc>
                <a:spcPct val="100000"/>
              </a:lnSpc>
              <a:spcBef>
                <a:spcPts val="0"/>
              </a:spcBef>
              <a:spcAft>
                <a:spcPts val="0"/>
              </a:spcAft>
              <a:buSzPts val="2100"/>
              <a:buNone/>
              <a:defRPr sz="3360"/>
            </a:lvl9pPr>
          </a:lstStyle>
          <a:p>
            <a:r>
              <a:rPr lang="vi-VN"/>
              <a:t>Bấm để chỉnh sửa kiểu tiêu đề phụ của Bản cái</a:t>
            </a:r>
            <a:endParaRPr/>
          </a:p>
        </p:txBody>
      </p:sp>
      <p:grpSp>
        <p:nvGrpSpPr>
          <p:cNvPr id="389" name="Google Shape;389;p9"/>
          <p:cNvGrpSpPr/>
          <p:nvPr/>
        </p:nvGrpSpPr>
        <p:grpSpPr>
          <a:xfrm>
            <a:off x="626982" y="6891632"/>
            <a:ext cx="462672" cy="455549"/>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392" name="Google Shape;392;p9"/>
          <p:cNvGrpSpPr/>
          <p:nvPr/>
        </p:nvGrpSpPr>
        <p:grpSpPr>
          <a:xfrm>
            <a:off x="7559853" y="959318"/>
            <a:ext cx="1269210" cy="292638"/>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397" name="Google Shape;397;p9"/>
          <p:cNvGrpSpPr/>
          <p:nvPr/>
        </p:nvGrpSpPr>
        <p:grpSpPr>
          <a:xfrm>
            <a:off x="4945721" y="6850475"/>
            <a:ext cx="3230682" cy="3230682"/>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446" name="Google Shape;446;p9"/>
          <p:cNvGrpSpPr/>
          <p:nvPr/>
        </p:nvGrpSpPr>
        <p:grpSpPr>
          <a:xfrm>
            <a:off x="13621404" y="6850472"/>
            <a:ext cx="3144462" cy="827296"/>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463" name="Google Shape;463;p9"/>
          <p:cNvSpPr/>
          <p:nvPr/>
        </p:nvSpPr>
        <p:spPr>
          <a:xfrm>
            <a:off x="2825222" y="853797"/>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1923528180"/>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754480" y="1817520"/>
            <a:ext cx="7146720" cy="2426400"/>
          </a:xfrm>
          <a:prstGeom prst="rect">
            <a:avLst/>
          </a:prstGeom>
        </p:spPr>
        <p:txBody>
          <a:bodyPr spcFirstLastPara="1" wrap="square" lIns="91425" tIns="91425" rIns="91425" bIns="91425" anchor="ctr" anchorCtr="0">
            <a:noAutofit/>
          </a:bodyPr>
          <a:lstStyle>
            <a:lvl1pPr marL="731520" lvl="0" indent="-365760">
              <a:lnSpc>
                <a:spcPct val="100000"/>
              </a:lnSpc>
              <a:spcBef>
                <a:spcPts val="0"/>
              </a:spcBef>
              <a:spcAft>
                <a:spcPts val="0"/>
              </a:spcAft>
              <a:buSzPts val="1400"/>
              <a:buNone/>
              <a:defRPr sz="4640">
                <a:solidFill>
                  <a:schemeClr val="lt1"/>
                </a:solidFill>
                <a:latin typeface="Aldrich"/>
                <a:ea typeface="Aldrich"/>
                <a:cs typeface="Aldrich"/>
                <a:sym typeface="Aldrich"/>
              </a:defRPr>
            </a:lvl1pPr>
          </a:lstStyle>
          <a:p>
            <a:pPr lvl="0"/>
            <a:r>
              <a:rPr lang="vi-VN"/>
              <a:t>Bấm để chỉnh sửa kiểu văn bản của Bản cái</a:t>
            </a:r>
          </a:p>
        </p:txBody>
      </p:sp>
      <p:grpSp>
        <p:nvGrpSpPr>
          <p:cNvPr id="466" name="Google Shape;466;p10"/>
          <p:cNvGrpSpPr/>
          <p:nvPr/>
        </p:nvGrpSpPr>
        <p:grpSpPr>
          <a:xfrm>
            <a:off x="626982" y="6891632"/>
            <a:ext cx="462672" cy="455549"/>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469" name="Google Shape;469;p10"/>
          <p:cNvGrpSpPr/>
          <p:nvPr/>
        </p:nvGrpSpPr>
        <p:grpSpPr>
          <a:xfrm>
            <a:off x="572341" y="2265680"/>
            <a:ext cx="571926" cy="1530086"/>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474" name="Google Shape;474;p10"/>
          <p:cNvGrpSpPr/>
          <p:nvPr/>
        </p:nvGrpSpPr>
        <p:grpSpPr>
          <a:xfrm>
            <a:off x="2255782" y="-1616685"/>
            <a:ext cx="3230682" cy="3230682"/>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523" name="Google Shape;523;p10"/>
          <p:cNvPicPr preferRelativeResize="0"/>
          <p:nvPr/>
        </p:nvPicPr>
        <p:blipFill>
          <a:blip r:embed="rId2">
            <a:alphaModFix/>
          </a:blip>
          <a:stretch>
            <a:fillRect/>
          </a:stretch>
        </p:blipFill>
        <p:spPr>
          <a:xfrm rot="2700000">
            <a:off x="12262425" y="2255680"/>
            <a:ext cx="4044018" cy="4290000"/>
          </a:xfrm>
          <a:prstGeom prst="rect">
            <a:avLst/>
          </a:prstGeom>
          <a:noFill/>
          <a:ln>
            <a:noFill/>
          </a:ln>
        </p:spPr>
      </p:pic>
    </p:spTree>
    <p:extLst>
      <p:ext uri="{BB962C8B-B14F-4D97-AF65-F5344CB8AC3E}">
        <p14:creationId xmlns:p14="http://schemas.microsoft.com/office/powerpoint/2010/main" val="3812703024"/>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l="39" r="29"/>
          <a:stretch/>
        </p:blipFill>
        <p:spPr>
          <a:xfrm>
            <a:off x="0" y="3"/>
            <a:ext cx="14630403" cy="8229598"/>
          </a:xfrm>
          <a:prstGeom prst="rect">
            <a:avLst/>
          </a:prstGeom>
          <a:noFill/>
          <a:ln>
            <a:noFill/>
          </a:ln>
        </p:spPr>
      </p:pic>
      <p:sp>
        <p:nvSpPr>
          <p:cNvPr id="526" name="Google Shape;526;p11"/>
          <p:cNvSpPr txBox="1">
            <a:spLocks noGrp="1"/>
          </p:cNvSpPr>
          <p:nvPr>
            <p:ph type="title" hasCustomPrompt="1"/>
          </p:nvPr>
        </p:nvSpPr>
        <p:spPr>
          <a:xfrm>
            <a:off x="1903200" y="2516941"/>
            <a:ext cx="10824000" cy="190656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12480"/>
            </a:lvl1pPr>
            <a:lvl2pPr lvl="1" algn="ctr">
              <a:spcBef>
                <a:spcPts val="0"/>
              </a:spcBef>
              <a:spcAft>
                <a:spcPts val="0"/>
              </a:spcAft>
              <a:buSzPts val="12000"/>
              <a:buNone/>
              <a:defRPr sz="19200"/>
            </a:lvl2pPr>
            <a:lvl3pPr lvl="2" algn="ctr">
              <a:spcBef>
                <a:spcPts val="0"/>
              </a:spcBef>
              <a:spcAft>
                <a:spcPts val="0"/>
              </a:spcAft>
              <a:buSzPts val="12000"/>
              <a:buNone/>
              <a:defRPr sz="19200"/>
            </a:lvl3pPr>
            <a:lvl4pPr lvl="3" algn="ctr">
              <a:spcBef>
                <a:spcPts val="0"/>
              </a:spcBef>
              <a:spcAft>
                <a:spcPts val="0"/>
              </a:spcAft>
              <a:buSzPts val="12000"/>
              <a:buNone/>
              <a:defRPr sz="19200"/>
            </a:lvl4pPr>
            <a:lvl5pPr lvl="4" algn="ctr">
              <a:spcBef>
                <a:spcPts val="0"/>
              </a:spcBef>
              <a:spcAft>
                <a:spcPts val="0"/>
              </a:spcAft>
              <a:buSzPts val="12000"/>
              <a:buNone/>
              <a:defRPr sz="19200"/>
            </a:lvl5pPr>
            <a:lvl6pPr lvl="5" algn="ctr">
              <a:spcBef>
                <a:spcPts val="0"/>
              </a:spcBef>
              <a:spcAft>
                <a:spcPts val="0"/>
              </a:spcAft>
              <a:buSzPts val="12000"/>
              <a:buNone/>
              <a:defRPr sz="19200"/>
            </a:lvl6pPr>
            <a:lvl7pPr lvl="6" algn="ctr">
              <a:spcBef>
                <a:spcPts val="0"/>
              </a:spcBef>
              <a:spcAft>
                <a:spcPts val="0"/>
              </a:spcAft>
              <a:buSzPts val="12000"/>
              <a:buNone/>
              <a:defRPr sz="19200"/>
            </a:lvl7pPr>
            <a:lvl8pPr lvl="7" algn="ctr">
              <a:spcBef>
                <a:spcPts val="0"/>
              </a:spcBef>
              <a:spcAft>
                <a:spcPts val="0"/>
              </a:spcAft>
              <a:buSzPts val="12000"/>
              <a:buNone/>
              <a:defRPr sz="19200"/>
            </a:lvl8pPr>
            <a:lvl9pPr lvl="8" algn="ctr">
              <a:spcBef>
                <a:spcPts val="0"/>
              </a:spcBef>
              <a:spcAft>
                <a:spcPts val="0"/>
              </a:spcAft>
              <a:buSzPts val="12000"/>
              <a:buNone/>
              <a:defRPr sz="19200"/>
            </a:lvl9pPr>
          </a:lstStyle>
          <a:p>
            <a:r>
              <a:t>xx%</a:t>
            </a:r>
          </a:p>
        </p:txBody>
      </p:sp>
      <p:sp>
        <p:nvSpPr>
          <p:cNvPr id="527" name="Google Shape;527;p11"/>
          <p:cNvSpPr txBox="1">
            <a:spLocks noGrp="1"/>
          </p:cNvSpPr>
          <p:nvPr>
            <p:ph type="subTitle" idx="1"/>
          </p:nvPr>
        </p:nvSpPr>
        <p:spPr>
          <a:xfrm>
            <a:off x="1903200" y="4813816"/>
            <a:ext cx="10824000" cy="55728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vi-VN"/>
              <a:t>Bấm để chỉnh sửa kiểu tiêu đề phụ của Bản cái</a:t>
            </a:r>
            <a:endParaRPr/>
          </a:p>
        </p:txBody>
      </p:sp>
      <p:pic>
        <p:nvPicPr>
          <p:cNvPr id="528" name="Google Shape;528;p11"/>
          <p:cNvPicPr preferRelativeResize="0"/>
          <p:nvPr/>
        </p:nvPicPr>
        <p:blipFill>
          <a:blip r:embed="rId3">
            <a:alphaModFix/>
          </a:blip>
          <a:stretch>
            <a:fillRect/>
          </a:stretch>
        </p:blipFill>
        <p:spPr>
          <a:xfrm flipH="1">
            <a:off x="-2237934" y="6041080"/>
            <a:ext cx="14965141" cy="4290000"/>
          </a:xfrm>
          <a:prstGeom prst="rect">
            <a:avLst/>
          </a:prstGeom>
          <a:noFill/>
          <a:ln>
            <a:noFill/>
          </a:ln>
        </p:spPr>
      </p:pic>
      <p:grpSp>
        <p:nvGrpSpPr>
          <p:cNvPr id="529" name="Google Shape;529;p11"/>
          <p:cNvGrpSpPr/>
          <p:nvPr/>
        </p:nvGrpSpPr>
        <p:grpSpPr>
          <a:xfrm flipH="1">
            <a:off x="13507974" y="5728552"/>
            <a:ext cx="454629" cy="455549"/>
            <a:chOff x="432750" y="3302025"/>
            <a:chExt cx="217035" cy="217475"/>
          </a:xfrm>
        </p:grpSpPr>
        <p:sp>
          <p:nvSpPr>
            <p:cNvPr id="530" name="Google Shape;530;p11"/>
            <p:cNvSpPr/>
            <p:nvPr/>
          </p:nvSpPr>
          <p:spPr>
            <a:xfrm>
              <a:off x="43566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31" name="Google Shape;531;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532" name="Google Shape;532;p11"/>
          <p:cNvGrpSpPr/>
          <p:nvPr/>
        </p:nvGrpSpPr>
        <p:grpSpPr>
          <a:xfrm flipH="1">
            <a:off x="13459458" y="1505360"/>
            <a:ext cx="571926" cy="1530086"/>
            <a:chOff x="357713" y="600975"/>
            <a:chExt cx="357454" cy="956304"/>
          </a:xfrm>
        </p:grpSpPr>
        <p:sp>
          <p:nvSpPr>
            <p:cNvPr id="533" name="Google Shape;533;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34" name="Google Shape;534;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35" name="Google Shape;535;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36" name="Google Shape;536;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537" name="Google Shape;537;p11"/>
          <p:cNvGrpSpPr/>
          <p:nvPr/>
        </p:nvGrpSpPr>
        <p:grpSpPr>
          <a:xfrm flipH="1">
            <a:off x="-1927241" y="5542872"/>
            <a:ext cx="3144462" cy="827296"/>
            <a:chOff x="3539975" y="3523525"/>
            <a:chExt cx="745925" cy="196250"/>
          </a:xfrm>
        </p:grpSpPr>
        <p:sp>
          <p:nvSpPr>
            <p:cNvPr id="538" name="Google Shape;538;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39" name="Google Shape;539;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40" name="Google Shape;540;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41" name="Google Shape;541;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42" name="Google Shape;542;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43" name="Google Shape;543;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44" name="Google Shape;544;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45" name="Google Shape;545;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46" name="Google Shape;546;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47" name="Google Shape;547;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48" name="Google Shape;548;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49" name="Google Shape;549;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50" name="Google Shape;550;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51" name="Google Shape;551;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52" name="Google Shape;552;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53" name="Google Shape;553;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1546815641"/>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extLst>
      <p:ext uri="{BB962C8B-B14F-4D97-AF65-F5344CB8AC3E}">
        <p14:creationId xmlns:p14="http://schemas.microsoft.com/office/powerpoint/2010/main" val="932663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989290" y="3518440"/>
            <a:ext cx="3049440" cy="2074080"/>
          </a:xfrm>
          <a:prstGeom prst="rect">
            <a:avLst/>
          </a:prstGeom>
        </p:spPr>
        <p:txBody>
          <a:bodyPr spcFirstLastPara="1" wrap="square" lIns="91425" tIns="91425" rIns="91425" bIns="91425" anchor="t" anchorCtr="0">
            <a:noAutofit/>
          </a:bodyPr>
          <a:lstStyle>
            <a:lvl1pPr marL="731520" lvl="0" indent="-487680">
              <a:spcBef>
                <a:spcPts val="0"/>
              </a:spcBef>
              <a:spcAft>
                <a:spcPts val="0"/>
              </a:spcAft>
              <a:buSzPts val="1200"/>
              <a:buChar char="●"/>
              <a:defRPr sz="2560"/>
            </a:lvl1pPr>
            <a:lvl2pPr marL="1463040" lvl="1" indent="-487680">
              <a:spcBef>
                <a:spcPts val="2560"/>
              </a:spcBef>
              <a:spcAft>
                <a:spcPts val="0"/>
              </a:spcAft>
              <a:buSzPts val="1200"/>
              <a:buChar char="○"/>
              <a:defRPr sz="1920"/>
            </a:lvl2pPr>
            <a:lvl3pPr marL="2194560" lvl="2" indent="-487680">
              <a:spcBef>
                <a:spcPts val="2560"/>
              </a:spcBef>
              <a:spcAft>
                <a:spcPts val="0"/>
              </a:spcAft>
              <a:buSzPts val="1200"/>
              <a:buChar char="■"/>
              <a:defRPr sz="1920"/>
            </a:lvl3pPr>
            <a:lvl4pPr marL="2926080" lvl="3" indent="-487680">
              <a:spcBef>
                <a:spcPts val="2560"/>
              </a:spcBef>
              <a:spcAft>
                <a:spcPts val="0"/>
              </a:spcAft>
              <a:buSzPts val="1200"/>
              <a:buChar char="●"/>
              <a:defRPr sz="1920"/>
            </a:lvl4pPr>
            <a:lvl5pPr marL="3657600" lvl="4" indent="-487680">
              <a:spcBef>
                <a:spcPts val="2560"/>
              </a:spcBef>
              <a:spcAft>
                <a:spcPts val="0"/>
              </a:spcAft>
              <a:buSzPts val="1200"/>
              <a:buChar char="○"/>
              <a:defRPr sz="1920"/>
            </a:lvl5pPr>
            <a:lvl6pPr marL="4389120" lvl="5" indent="-487680">
              <a:spcBef>
                <a:spcPts val="2560"/>
              </a:spcBef>
              <a:spcAft>
                <a:spcPts val="0"/>
              </a:spcAft>
              <a:buSzPts val="1200"/>
              <a:buChar char="■"/>
              <a:defRPr sz="1920"/>
            </a:lvl6pPr>
            <a:lvl7pPr marL="5120640" lvl="6" indent="-487680">
              <a:spcBef>
                <a:spcPts val="2560"/>
              </a:spcBef>
              <a:spcAft>
                <a:spcPts val="0"/>
              </a:spcAft>
              <a:buSzPts val="1200"/>
              <a:buChar char="●"/>
              <a:defRPr sz="1920"/>
            </a:lvl7pPr>
            <a:lvl8pPr marL="5852160" lvl="7" indent="-487680">
              <a:spcBef>
                <a:spcPts val="2560"/>
              </a:spcBef>
              <a:spcAft>
                <a:spcPts val="0"/>
              </a:spcAft>
              <a:buSzPts val="1200"/>
              <a:buChar char="○"/>
              <a:defRPr sz="1920"/>
            </a:lvl8pPr>
            <a:lvl9pPr marL="6583680" lvl="8" indent="-487680">
              <a:spcBef>
                <a:spcPts val="2560"/>
              </a:spcBef>
              <a:spcAft>
                <a:spcPts val="2560"/>
              </a:spcAft>
              <a:buSzPts val="1200"/>
              <a:buChar char="■"/>
              <a:defRPr sz="1920"/>
            </a:lvl9pPr>
          </a:lstStyle>
          <a:p>
            <a:pPr lvl="0"/>
            <a:r>
              <a:rPr lang="vi-VN"/>
              <a:t>Bấm để chỉnh sửa kiểu văn bản của Bản cái</a:t>
            </a:r>
          </a:p>
        </p:txBody>
      </p:sp>
      <p:sp>
        <p:nvSpPr>
          <p:cNvPr id="107" name="Google Shape;107;p7"/>
          <p:cNvSpPr txBox="1">
            <a:spLocks noGrp="1"/>
          </p:cNvSpPr>
          <p:nvPr>
            <p:ph type="ctrTitle"/>
          </p:nvPr>
        </p:nvSpPr>
        <p:spPr>
          <a:xfrm>
            <a:off x="990120" y="658680"/>
            <a:ext cx="7564320" cy="92448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800"/>
            </a:lvl1pPr>
            <a:lvl2pPr lvl="1" algn="ctr" rtl="0">
              <a:spcBef>
                <a:spcPts val="0"/>
              </a:spcBef>
              <a:spcAft>
                <a:spcPts val="0"/>
              </a:spcAft>
              <a:buClr>
                <a:srgbClr val="D9D9D9"/>
              </a:buClr>
              <a:buSzPts val="1800"/>
              <a:buNone/>
              <a:defRPr sz="2880">
                <a:solidFill>
                  <a:srgbClr val="D9D9D9"/>
                </a:solidFill>
              </a:defRPr>
            </a:lvl2pPr>
            <a:lvl3pPr lvl="2" algn="ctr" rtl="0">
              <a:spcBef>
                <a:spcPts val="0"/>
              </a:spcBef>
              <a:spcAft>
                <a:spcPts val="0"/>
              </a:spcAft>
              <a:buClr>
                <a:srgbClr val="D9D9D9"/>
              </a:buClr>
              <a:buSzPts val="1800"/>
              <a:buNone/>
              <a:defRPr sz="2880">
                <a:solidFill>
                  <a:srgbClr val="D9D9D9"/>
                </a:solidFill>
              </a:defRPr>
            </a:lvl3pPr>
            <a:lvl4pPr lvl="3" algn="ctr" rtl="0">
              <a:spcBef>
                <a:spcPts val="0"/>
              </a:spcBef>
              <a:spcAft>
                <a:spcPts val="0"/>
              </a:spcAft>
              <a:buClr>
                <a:srgbClr val="D9D9D9"/>
              </a:buClr>
              <a:buSzPts val="1800"/>
              <a:buNone/>
              <a:defRPr sz="2880">
                <a:solidFill>
                  <a:srgbClr val="D9D9D9"/>
                </a:solidFill>
              </a:defRPr>
            </a:lvl4pPr>
            <a:lvl5pPr lvl="4" algn="ctr" rtl="0">
              <a:spcBef>
                <a:spcPts val="0"/>
              </a:spcBef>
              <a:spcAft>
                <a:spcPts val="0"/>
              </a:spcAft>
              <a:buClr>
                <a:srgbClr val="D9D9D9"/>
              </a:buClr>
              <a:buSzPts val="1800"/>
              <a:buNone/>
              <a:defRPr sz="2880">
                <a:solidFill>
                  <a:srgbClr val="D9D9D9"/>
                </a:solidFill>
              </a:defRPr>
            </a:lvl5pPr>
            <a:lvl6pPr lvl="5" algn="ctr" rtl="0">
              <a:spcBef>
                <a:spcPts val="0"/>
              </a:spcBef>
              <a:spcAft>
                <a:spcPts val="0"/>
              </a:spcAft>
              <a:buClr>
                <a:srgbClr val="D9D9D9"/>
              </a:buClr>
              <a:buSzPts val="1800"/>
              <a:buNone/>
              <a:defRPr sz="2880">
                <a:solidFill>
                  <a:srgbClr val="D9D9D9"/>
                </a:solidFill>
              </a:defRPr>
            </a:lvl6pPr>
            <a:lvl7pPr lvl="6" algn="ctr" rtl="0">
              <a:spcBef>
                <a:spcPts val="0"/>
              </a:spcBef>
              <a:spcAft>
                <a:spcPts val="0"/>
              </a:spcAft>
              <a:buClr>
                <a:srgbClr val="D9D9D9"/>
              </a:buClr>
              <a:buSzPts val="1800"/>
              <a:buNone/>
              <a:defRPr sz="2880">
                <a:solidFill>
                  <a:srgbClr val="D9D9D9"/>
                </a:solidFill>
              </a:defRPr>
            </a:lvl7pPr>
            <a:lvl8pPr lvl="7" algn="ctr" rtl="0">
              <a:spcBef>
                <a:spcPts val="0"/>
              </a:spcBef>
              <a:spcAft>
                <a:spcPts val="0"/>
              </a:spcAft>
              <a:buClr>
                <a:srgbClr val="D9D9D9"/>
              </a:buClr>
              <a:buSzPts val="1800"/>
              <a:buNone/>
              <a:defRPr sz="2880">
                <a:solidFill>
                  <a:srgbClr val="D9D9D9"/>
                </a:solidFill>
              </a:defRPr>
            </a:lvl8pPr>
            <a:lvl9pPr lvl="8" algn="ctr" rtl="0">
              <a:spcBef>
                <a:spcPts val="0"/>
              </a:spcBef>
              <a:spcAft>
                <a:spcPts val="0"/>
              </a:spcAft>
              <a:buClr>
                <a:srgbClr val="D9D9D9"/>
              </a:buClr>
              <a:buSzPts val="1800"/>
              <a:buNone/>
              <a:defRPr sz="2880">
                <a:solidFill>
                  <a:srgbClr val="D9D9D9"/>
                </a:solidFill>
              </a:defRPr>
            </a:lvl9pPr>
          </a:lstStyle>
          <a:p>
            <a:r>
              <a:rPr lang="vi-VN"/>
              <a:t>Bấm để sửa kiểu tiêu đề Bản cái</a:t>
            </a:r>
            <a:endParaRPr/>
          </a:p>
        </p:txBody>
      </p:sp>
      <p:sp>
        <p:nvSpPr>
          <p:cNvPr id="108" name="Google Shape;108;p7"/>
          <p:cNvSpPr/>
          <p:nvPr/>
        </p:nvSpPr>
        <p:spPr>
          <a:xfrm>
            <a:off x="11410221" y="584560"/>
            <a:ext cx="267440" cy="26744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9" name="Google Shape;109;p7"/>
          <p:cNvSpPr/>
          <p:nvPr/>
        </p:nvSpPr>
        <p:spPr>
          <a:xfrm>
            <a:off x="13445101" y="34940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10" name="Google Shape;110;p7"/>
          <p:cNvSpPr/>
          <p:nvPr/>
        </p:nvSpPr>
        <p:spPr>
          <a:xfrm>
            <a:off x="12442862" y="580120"/>
            <a:ext cx="83960" cy="8392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11" name="Google Shape;111;p7"/>
          <p:cNvSpPr/>
          <p:nvPr/>
        </p:nvSpPr>
        <p:spPr>
          <a:xfrm>
            <a:off x="13663101" y="86552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112" name="Google Shape;112;p7"/>
          <p:cNvGrpSpPr/>
          <p:nvPr/>
        </p:nvGrpSpPr>
        <p:grpSpPr>
          <a:xfrm>
            <a:off x="10601815" y="-263298"/>
            <a:ext cx="193875" cy="1216792"/>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115" name="Google Shape;115;p7"/>
          <p:cNvSpPr/>
          <p:nvPr/>
        </p:nvSpPr>
        <p:spPr>
          <a:xfrm>
            <a:off x="509141" y="7070240"/>
            <a:ext cx="173840" cy="17384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16" name="Google Shape;116;p7"/>
          <p:cNvSpPr/>
          <p:nvPr/>
        </p:nvSpPr>
        <p:spPr>
          <a:xfrm>
            <a:off x="727141" y="7586360"/>
            <a:ext cx="262960" cy="26296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Tree>
    <p:extLst>
      <p:ext uri="{BB962C8B-B14F-4D97-AF65-F5344CB8AC3E}">
        <p14:creationId xmlns:p14="http://schemas.microsoft.com/office/powerpoint/2010/main" val="441253496"/>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l="39" r="29"/>
          <a:stretch/>
        </p:blipFill>
        <p:spPr>
          <a:xfrm rot="10800000" flipH="1">
            <a:off x="0" y="3"/>
            <a:ext cx="14630403" cy="8229598"/>
          </a:xfrm>
          <a:prstGeom prst="rect">
            <a:avLst/>
          </a:prstGeom>
          <a:noFill/>
          <a:ln>
            <a:noFill/>
          </a:ln>
        </p:spPr>
      </p:pic>
      <p:sp>
        <p:nvSpPr>
          <p:cNvPr id="557" name="Google Shape;557;p13"/>
          <p:cNvSpPr txBox="1">
            <a:spLocks noGrp="1"/>
          </p:cNvSpPr>
          <p:nvPr>
            <p:ph type="title" hasCustomPrompt="1"/>
          </p:nvPr>
        </p:nvSpPr>
        <p:spPr>
          <a:xfrm>
            <a:off x="1308680" y="2456125"/>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558" name="Google Shape;558;p13"/>
          <p:cNvSpPr txBox="1">
            <a:spLocks noGrp="1"/>
          </p:cNvSpPr>
          <p:nvPr>
            <p:ph type="subTitle" idx="1"/>
          </p:nvPr>
        </p:nvSpPr>
        <p:spPr>
          <a:xfrm>
            <a:off x="2623480" y="2373520"/>
            <a:ext cx="4619520" cy="56736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336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vi-VN"/>
              <a:t>Bấm để chỉnh sửa kiểu tiêu đề phụ của Bản cái</a:t>
            </a:r>
            <a:endParaRPr/>
          </a:p>
        </p:txBody>
      </p:sp>
      <p:sp>
        <p:nvSpPr>
          <p:cNvPr id="559" name="Google Shape;559;p13"/>
          <p:cNvSpPr txBox="1">
            <a:spLocks noGrp="1"/>
          </p:cNvSpPr>
          <p:nvPr>
            <p:ph type="subTitle" idx="2"/>
          </p:nvPr>
        </p:nvSpPr>
        <p:spPr>
          <a:xfrm>
            <a:off x="2623480" y="2940864"/>
            <a:ext cx="3758880" cy="8755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560" name="Google Shape;560;p13"/>
          <p:cNvSpPr txBox="1">
            <a:spLocks noGrp="1"/>
          </p:cNvSpPr>
          <p:nvPr>
            <p:ph type="title" idx="3" hasCustomPrompt="1"/>
          </p:nvPr>
        </p:nvSpPr>
        <p:spPr>
          <a:xfrm>
            <a:off x="1308680" y="4075678"/>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561" name="Google Shape;561;p13"/>
          <p:cNvSpPr txBox="1">
            <a:spLocks noGrp="1"/>
          </p:cNvSpPr>
          <p:nvPr>
            <p:ph type="subTitle" idx="4"/>
          </p:nvPr>
        </p:nvSpPr>
        <p:spPr>
          <a:xfrm>
            <a:off x="2623480" y="3995880"/>
            <a:ext cx="4619520" cy="56736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36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562" name="Google Shape;562;p13"/>
          <p:cNvSpPr txBox="1">
            <a:spLocks noGrp="1"/>
          </p:cNvSpPr>
          <p:nvPr>
            <p:ph type="subTitle" idx="5"/>
          </p:nvPr>
        </p:nvSpPr>
        <p:spPr>
          <a:xfrm>
            <a:off x="2623480" y="4563224"/>
            <a:ext cx="3758880" cy="8755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563" name="Google Shape;563;p13"/>
          <p:cNvSpPr txBox="1">
            <a:spLocks noGrp="1"/>
          </p:cNvSpPr>
          <p:nvPr>
            <p:ph type="title" idx="6" hasCustomPrompt="1"/>
          </p:nvPr>
        </p:nvSpPr>
        <p:spPr>
          <a:xfrm>
            <a:off x="1308680" y="5695230"/>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564" name="Google Shape;564;p13"/>
          <p:cNvSpPr txBox="1">
            <a:spLocks noGrp="1"/>
          </p:cNvSpPr>
          <p:nvPr>
            <p:ph type="subTitle" idx="7"/>
          </p:nvPr>
        </p:nvSpPr>
        <p:spPr>
          <a:xfrm>
            <a:off x="2623480" y="5618240"/>
            <a:ext cx="4619520" cy="56736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36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565" name="Google Shape;565;p13"/>
          <p:cNvSpPr txBox="1">
            <a:spLocks noGrp="1"/>
          </p:cNvSpPr>
          <p:nvPr>
            <p:ph type="subTitle" idx="8"/>
          </p:nvPr>
        </p:nvSpPr>
        <p:spPr>
          <a:xfrm>
            <a:off x="2623480" y="6185584"/>
            <a:ext cx="3758880" cy="8755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566" name="Google Shape;566;p13"/>
          <p:cNvSpPr txBox="1">
            <a:spLocks noGrp="1"/>
          </p:cNvSpPr>
          <p:nvPr>
            <p:ph type="title" idx="9" hasCustomPrompt="1"/>
          </p:nvPr>
        </p:nvSpPr>
        <p:spPr>
          <a:xfrm>
            <a:off x="7532341" y="2456125"/>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567" name="Google Shape;567;p13"/>
          <p:cNvSpPr txBox="1">
            <a:spLocks noGrp="1"/>
          </p:cNvSpPr>
          <p:nvPr>
            <p:ph type="subTitle" idx="13"/>
          </p:nvPr>
        </p:nvSpPr>
        <p:spPr>
          <a:xfrm>
            <a:off x="8847061" y="2373520"/>
            <a:ext cx="4619520" cy="56736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36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568" name="Google Shape;568;p13"/>
          <p:cNvSpPr txBox="1">
            <a:spLocks noGrp="1"/>
          </p:cNvSpPr>
          <p:nvPr>
            <p:ph type="subTitle" idx="14"/>
          </p:nvPr>
        </p:nvSpPr>
        <p:spPr>
          <a:xfrm>
            <a:off x="8847061" y="2940864"/>
            <a:ext cx="3758880" cy="8755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569" name="Google Shape;569;p13"/>
          <p:cNvSpPr txBox="1">
            <a:spLocks noGrp="1"/>
          </p:cNvSpPr>
          <p:nvPr>
            <p:ph type="title" idx="15" hasCustomPrompt="1"/>
          </p:nvPr>
        </p:nvSpPr>
        <p:spPr>
          <a:xfrm>
            <a:off x="7532341" y="4075678"/>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570" name="Google Shape;570;p13"/>
          <p:cNvSpPr txBox="1">
            <a:spLocks noGrp="1"/>
          </p:cNvSpPr>
          <p:nvPr>
            <p:ph type="subTitle" idx="16"/>
          </p:nvPr>
        </p:nvSpPr>
        <p:spPr>
          <a:xfrm>
            <a:off x="8847061" y="3995880"/>
            <a:ext cx="4619520" cy="56736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36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571" name="Google Shape;571;p13"/>
          <p:cNvSpPr txBox="1">
            <a:spLocks noGrp="1"/>
          </p:cNvSpPr>
          <p:nvPr>
            <p:ph type="subTitle" idx="17"/>
          </p:nvPr>
        </p:nvSpPr>
        <p:spPr>
          <a:xfrm>
            <a:off x="8847061" y="4563224"/>
            <a:ext cx="3758880" cy="8755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572" name="Google Shape;572;p13"/>
          <p:cNvSpPr txBox="1">
            <a:spLocks noGrp="1"/>
          </p:cNvSpPr>
          <p:nvPr>
            <p:ph type="title" idx="18" hasCustomPrompt="1"/>
          </p:nvPr>
        </p:nvSpPr>
        <p:spPr>
          <a:xfrm>
            <a:off x="7532341" y="5695230"/>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573" name="Google Shape;573;p13"/>
          <p:cNvSpPr txBox="1">
            <a:spLocks noGrp="1"/>
          </p:cNvSpPr>
          <p:nvPr>
            <p:ph type="subTitle" idx="19"/>
          </p:nvPr>
        </p:nvSpPr>
        <p:spPr>
          <a:xfrm>
            <a:off x="8847061" y="5618240"/>
            <a:ext cx="4619520" cy="56736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36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574" name="Google Shape;574;p13"/>
          <p:cNvSpPr txBox="1">
            <a:spLocks noGrp="1"/>
          </p:cNvSpPr>
          <p:nvPr>
            <p:ph type="subTitle" idx="20"/>
          </p:nvPr>
        </p:nvSpPr>
        <p:spPr>
          <a:xfrm>
            <a:off x="8847061" y="6185584"/>
            <a:ext cx="3758880" cy="8755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575" name="Google Shape;575;p13"/>
          <p:cNvSpPr txBox="1">
            <a:spLocks noGrp="1"/>
          </p:cNvSpPr>
          <p:nvPr>
            <p:ph type="title" idx="21"/>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576" name="Google Shape;576;p13"/>
          <p:cNvGrpSpPr/>
          <p:nvPr/>
        </p:nvGrpSpPr>
        <p:grpSpPr>
          <a:xfrm>
            <a:off x="13195171" y="5639520"/>
            <a:ext cx="1663850" cy="1087680"/>
            <a:chOff x="4082325" y="3790650"/>
            <a:chExt cx="1039906" cy="679800"/>
          </a:xfrm>
        </p:grpSpPr>
        <p:sp>
          <p:nvSpPr>
            <p:cNvPr id="577" name="Google Shape;577;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78" name="Google Shape;578;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79" name="Google Shape;579;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580" name="Google Shape;580;p13"/>
          <p:cNvGrpSpPr/>
          <p:nvPr/>
        </p:nvGrpSpPr>
        <p:grpSpPr>
          <a:xfrm>
            <a:off x="-1354276" y="7028232"/>
            <a:ext cx="3144462" cy="827296"/>
            <a:chOff x="3539975" y="3523525"/>
            <a:chExt cx="745925" cy="196250"/>
          </a:xfrm>
        </p:grpSpPr>
        <p:sp>
          <p:nvSpPr>
            <p:cNvPr id="581" name="Google Shape;581;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82" name="Google Shape;582;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83" name="Google Shape;583;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84" name="Google Shape;584;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85" name="Google Shape;585;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86" name="Google Shape;586;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87" name="Google Shape;587;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88" name="Google Shape;588;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89" name="Google Shape;589;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90" name="Google Shape;590;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91" name="Google Shape;591;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92" name="Google Shape;592;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93" name="Google Shape;593;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94" name="Google Shape;594;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95" name="Google Shape;595;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96" name="Google Shape;596;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597" name="Google Shape;597;p13"/>
          <p:cNvGrpSpPr/>
          <p:nvPr/>
        </p:nvGrpSpPr>
        <p:grpSpPr>
          <a:xfrm flipH="1">
            <a:off x="-5751319" y="-318926"/>
            <a:ext cx="6400661" cy="5081410"/>
            <a:chOff x="5207925" y="-1994879"/>
            <a:chExt cx="4000413" cy="3175881"/>
          </a:xfrm>
        </p:grpSpPr>
        <p:sp>
          <p:nvSpPr>
            <p:cNvPr id="598" name="Google Shape;598;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599" name="Google Shape;599;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00" name="Google Shape;600;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3680703005"/>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603" name="Google Shape;603;p14"/>
          <p:cNvSpPr txBox="1">
            <a:spLocks noGrp="1"/>
          </p:cNvSpPr>
          <p:nvPr>
            <p:ph type="title" hasCustomPrompt="1"/>
          </p:nvPr>
        </p:nvSpPr>
        <p:spPr>
          <a:xfrm>
            <a:off x="3467490" y="1911990"/>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604" name="Google Shape;604;p14"/>
          <p:cNvSpPr txBox="1">
            <a:spLocks noGrp="1"/>
          </p:cNvSpPr>
          <p:nvPr>
            <p:ph type="subTitle" idx="1"/>
          </p:nvPr>
        </p:nvSpPr>
        <p:spPr>
          <a:xfrm>
            <a:off x="4782248" y="1991240"/>
            <a:ext cx="6380640" cy="56736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36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605" name="Google Shape;605;p14"/>
          <p:cNvSpPr txBox="1">
            <a:spLocks noGrp="1"/>
          </p:cNvSpPr>
          <p:nvPr>
            <p:ph type="subTitle" idx="2"/>
          </p:nvPr>
        </p:nvSpPr>
        <p:spPr>
          <a:xfrm>
            <a:off x="4782221" y="2558614"/>
            <a:ext cx="6380640" cy="4022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606" name="Google Shape;606;p14"/>
          <p:cNvSpPr txBox="1">
            <a:spLocks noGrp="1"/>
          </p:cNvSpPr>
          <p:nvPr>
            <p:ph type="title" idx="3" hasCustomPrompt="1"/>
          </p:nvPr>
        </p:nvSpPr>
        <p:spPr>
          <a:xfrm>
            <a:off x="3467490" y="3343694"/>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607" name="Google Shape;607;p14"/>
          <p:cNvSpPr txBox="1">
            <a:spLocks noGrp="1"/>
          </p:cNvSpPr>
          <p:nvPr>
            <p:ph type="subTitle" idx="4"/>
          </p:nvPr>
        </p:nvSpPr>
        <p:spPr>
          <a:xfrm>
            <a:off x="4782248" y="3422947"/>
            <a:ext cx="6380640" cy="56736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36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608" name="Google Shape;608;p14"/>
          <p:cNvSpPr txBox="1">
            <a:spLocks noGrp="1"/>
          </p:cNvSpPr>
          <p:nvPr>
            <p:ph type="subTitle" idx="5"/>
          </p:nvPr>
        </p:nvSpPr>
        <p:spPr>
          <a:xfrm>
            <a:off x="4782221" y="3990318"/>
            <a:ext cx="6380640" cy="4022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609" name="Google Shape;609;p14"/>
          <p:cNvSpPr txBox="1">
            <a:spLocks noGrp="1"/>
          </p:cNvSpPr>
          <p:nvPr>
            <p:ph type="title" idx="6" hasCustomPrompt="1"/>
          </p:nvPr>
        </p:nvSpPr>
        <p:spPr>
          <a:xfrm>
            <a:off x="3467490" y="4775397"/>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610" name="Google Shape;610;p14"/>
          <p:cNvSpPr txBox="1">
            <a:spLocks noGrp="1"/>
          </p:cNvSpPr>
          <p:nvPr>
            <p:ph type="subTitle" idx="7"/>
          </p:nvPr>
        </p:nvSpPr>
        <p:spPr>
          <a:xfrm>
            <a:off x="4782248" y="4854654"/>
            <a:ext cx="6380640" cy="56736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36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611" name="Google Shape;611;p14"/>
          <p:cNvSpPr txBox="1">
            <a:spLocks noGrp="1"/>
          </p:cNvSpPr>
          <p:nvPr>
            <p:ph type="subTitle" idx="8"/>
          </p:nvPr>
        </p:nvSpPr>
        <p:spPr>
          <a:xfrm>
            <a:off x="4782221" y="5422021"/>
            <a:ext cx="6380640" cy="4022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612" name="Google Shape;612;p14"/>
          <p:cNvSpPr txBox="1">
            <a:spLocks noGrp="1"/>
          </p:cNvSpPr>
          <p:nvPr>
            <p:ph type="title" idx="9" hasCustomPrompt="1"/>
          </p:nvPr>
        </p:nvSpPr>
        <p:spPr>
          <a:xfrm>
            <a:off x="3467490" y="6207101"/>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613" name="Google Shape;613;p14"/>
          <p:cNvSpPr txBox="1">
            <a:spLocks noGrp="1"/>
          </p:cNvSpPr>
          <p:nvPr>
            <p:ph type="subTitle" idx="13"/>
          </p:nvPr>
        </p:nvSpPr>
        <p:spPr>
          <a:xfrm>
            <a:off x="4782248" y="6286363"/>
            <a:ext cx="6380640" cy="56736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36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614" name="Google Shape;614;p14"/>
          <p:cNvSpPr txBox="1">
            <a:spLocks noGrp="1"/>
          </p:cNvSpPr>
          <p:nvPr>
            <p:ph type="subTitle" idx="14"/>
          </p:nvPr>
        </p:nvSpPr>
        <p:spPr>
          <a:xfrm>
            <a:off x="4782221" y="6853725"/>
            <a:ext cx="6380640" cy="4022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615" name="Google Shape;615;p14"/>
          <p:cNvSpPr txBox="1">
            <a:spLocks noGrp="1"/>
          </p:cNvSpPr>
          <p:nvPr>
            <p:ph type="title" idx="15" hasCustomPrompt="1"/>
          </p:nvPr>
        </p:nvSpPr>
        <p:spPr>
          <a:xfrm>
            <a:off x="7532341" y="4075678"/>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solidFill>
                  <a:schemeClr val="dk1"/>
                </a:solidFill>
              </a:defRPr>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616" name="Google Shape;616;p14"/>
          <p:cNvSpPr txBox="1">
            <a:spLocks noGrp="1"/>
          </p:cNvSpPr>
          <p:nvPr>
            <p:ph type="title" idx="16" hasCustomPrompt="1"/>
          </p:nvPr>
        </p:nvSpPr>
        <p:spPr>
          <a:xfrm>
            <a:off x="7532341" y="5695230"/>
            <a:ext cx="1314720" cy="88704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680">
                <a:solidFill>
                  <a:schemeClr val="dk1"/>
                </a:solidFill>
              </a:defRPr>
            </a:lvl1pPr>
            <a:lvl2pPr lvl="1" algn="ctr" rtl="0">
              <a:spcBef>
                <a:spcPts val="0"/>
              </a:spcBef>
              <a:spcAft>
                <a:spcPts val="0"/>
              </a:spcAft>
              <a:buSzPts val="3700"/>
              <a:buNone/>
              <a:defRPr sz="5920"/>
            </a:lvl2pPr>
            <a:lvl3pPr lvl="2" algn="ctr" rtl="0">
              <a:spcBef>
                <a:spcPts val="0"/>
              </a:spcBef>
              <a:spcAft>
                <a:spcPts val="0"/>
              </a:spcAft>
              <a:buSzPts val="3700"/>
              <a:buNone/>
              <a:defRPr sz="5920"/>
            </a:lvl3pPr>
            <a:lvl4pPr lvl="3" algn="ctr" rtl="0">
              <a:spcBef>
                <a:spcPts val="0"/>
              </a:spcBef>
              <a:spcAft>
                <a:spcPts val="0"/>
              </a:spcAft>
              <a:buSzPts val="3700"/>
              <a:buNone/>
              <a:defRPr sz="5920"/>
            </a:lvl4pPr>
            <a:lvl5pPr lvl="4" algn="ctr" rtl="0">
              <a:spcBef>
                <a:spcPts val="0"/>
              </a:spcBef>
              <a:spcAft>
                <a:spcPts val="0"/>
              </a:spcAft>
              <a:buSzPts val="3700"/>
              <a:buNone/>
              <a:defRPr sz="5920"/>
            </a:lvl5pPr>
            <a:lvl6pPr lvl="5" algn="ctr" rtl="0">
              <a:spcBef>
                <a:spcPts val="0"/>
              </a:spcBef>
              <a:spcAft>
                <a:spcPts val="0"/>
              </a:spcAft>
              <a:buSzPts val="3700"/>
              <a:buNone/>
              <a:defRPr sz="5920"/>
            </a:lvl6pPr>
            <a:lvl7pPr lvl="6" algn="ctr" rtl="0">
              <a:spcBef>
                <a:spcPts val="0"/>
              </a:spcBef>
              <a:spcAft>
                <a:spcPts val="0"/>
              </a:spcAft>
              <a:buSzPts val="3700"/>
              <a:buNone/>
              <a:defRPr sz="5920"/>
            </a:lvl7pPr>
            <a:lvl8pPr lvl="7" algn="ctr" rtl="0">
              <a:spcBef>
                <a:spcPts val="0"/>
              </a:spcBef>
              <a:spcAft>
                <a:spcPts val="0"/>
              </a:spcAft>
              <a:buSzPts val="3700"/>
              <a:buNone/>
              <a:defRPr sz="5920"/>
            </a:lvl8pPr>
            <a:lvl9pPr lvl="8" algn="ctr" rtl="0">
              <a:spcBef>
                <a:spcPts val="0"/>
              </a:spcBef>
              <a:spcAft>
                <a:spcPts val="0"/>
              </a:spcAft>
              <a:buSzPts val="3700"/>
              <a:buNone/>
              <a:defRPr sz="5920"/>
            </a:lvl9pPr>
          </a:lstStyle>
          <a:p>
            <a:r>
              <a:t>xx%</a:t>
            </a:r>
          </a:p>
        </p:txBody>
      </p:sp>
      <p:sp>
        <p:nvSpPr>
          <p:cNvPr id="617" name="Google Shape;617;p14"/>
          <p:cNvSpPr txBox="1">
            <a:spLocks noGrp="1"/>
          </p:cNvSpPr>
          <p:nvPr>
            <p:ph type="title" idx="17"/>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618" name="Google Shape;618;p14"/>
          <p:cNvGrpSpPr/>
          <p:nvPr/>
        </p:nvGrpSpPr>
        <p:grpSpPr>
          <a:xfrm>
            <a:off x="626982" y="5672432"/>
            <a:ext cx="462672" cy="455549"/>
            <a:chOff x="426000" y="3302025"/>
            <a:chExt cx="220875" cy="217475"/>
          </a:xfrm>
        </p:grpSpPr>
        <p:sp>
          <p:nvSpPr>
            <p:cNvPr id="619" name="Google Shape;61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20" name="Google Shape;62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621" name="Google Shape;621;p14"/>
          <p:cNvGrpSpPr/>
          <p:nvPr/>
        </p:nvGrpSpPr>
        <p:grpSpPr>
          <a:xfrm>
            <a:off x="572341" y="1936920"/>
            <a:ext cx="571926" cy="1530086"/>
            <a:chOff x="357713" y="600975"/>
            <a:chExt cx="357454" cy="956304"/>
          </a:xfrm>
        </p:grpSpPr>
        <p:sp>
          <p:nvSpPr>
            <p:cNvPr id="622" name="Google Shape;622;p1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23" name="Google Shape;623;p1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24" name="Google Shape;624;p1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25" name="Google Shape;625;p1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626" name="Google Shape;626;p14"/>
          <p:cNvGrpSpPr/>
          <p:nvPr/>
        </p:nvGrpSpPr>
        <p:grpSpPr>
          <a:xfrm>
            <a:off x="261222" y="7006235"/>
            <a:ext cx="3230682" cy="3230682"/>
            <a:chOff x="1943325" y="-220375"/>
            <a:chExt cx="1298672" cy="1298672"/>
          </a:xfrm>
        </p:grpSpPr>
        <p:sp>
          <p:nvSpPr>
            <p:cNvPr id="627" name="Google Shape;627;p1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28" name="Google Shape;628;p1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29" name="Google Shape;629;p1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30" name="Google Shape;630;p1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31" name="Google Shape;631;p1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32" name="Google Shape;632;p1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33" name="Google Shape;633;p1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34" name="Google Shape;634;p1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35" name="Google Shape;635;p1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36" name="Google Shape;636;p1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37" name="Google Shape;637;p1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38" name="Google Shape;638;p1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39" name="Google Shape;639;p1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40" name="Google Shape;640;p1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41" name="Google Shape;641;p1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42" name="Google Shape;642;p1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43" name="Google Shape;643;p1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44" name="Google Shape;644;p1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45" name="Google Shape;645;p1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46" name="Google Shape;646;p1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47" name="Google Shape;647;p1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48" name="Google Shape;648;p1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49" name="Google Shape;649;p1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50" name="Google Shape;650;p1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51" name="Google Shape;651;p1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52" name="Google Shape;652;p1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53" name="Google Shape;653;p1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54" name="Google Shape;654;p1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55" name="Google Shape;655;p1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56" name="Google Shape;656;p1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57" name="Google Shape;657;p1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58" name="Google Shape;658;p1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59" name="Google Shape;659;p1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60" name="Google Shape;660;p1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61" name="Google Shape;661;p1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62" name="Google Shape;662;p1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63" name="Google Shape;663;p1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64" name="Google Shape;664;p1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65" name="Google Shape;665;p1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66" name="Google Shape;666;p1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67" name="Google Shape;667;p1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68" name="Google Shape;668;p1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69" name="Google Shape;669;p1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70" name="Google Shape;670;p1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71" name="Google Shape;671;p1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72" name="Google Shape;672;p1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73" name="Google Shape;673;p1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74" name="Google Shape;674;p1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675" name="Google Shape;675;p14"/>
          <p:cNvGrpSpPr/>
          <p:nvPr/>
        </p:nvGrpSpPr>
        <p:grpSpPr>
          <a:xfrm>
            <a:off x="13366545" y="4144592"/>
            <a:ext cx="3144462" cy="827296"/>
            <a:chOff x="3539975" y="3523525"/>
            <a:chExt cx="745925" cy="196250"/>
          </a:xfrm>
        </p:grpSpPr>
        <p:sp>
          <p:nvSpPr>
            <p:cNvPr id="676" name="Google Shape;676;p1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77" name="Google Shape;677;p1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78" name="Google Shape;678;p1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79" name="Google Shape;679;p1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80" name="Google Shape;680;p1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81" name="Google Shape;681;p1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82" name="Google Shape;682;p1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83" name="Google Shape;683;p1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84" name="Google Shape;684;p1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85" name="Google Shape;685;p1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86" name="Google Shape;686;p1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87" name="Google Shape;687;p1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88" name="Google Shape;688;p1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89" name="Google Shape;689;p1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90" name="Google Shape;690;p1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91" name="Google Shape;691;p1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1161133035"/>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692"/>
        <p:cNvGrpSpPr/>
        <p:nvPr/>
      </p:nvGrpSpPr>
      <p:grpSpPr>
        <a:xfrm>
          <a:off x="0" y="0"/>
          <a:ext cx="0" cy="0"/>
          <a:chOff x="0" y="0"/>
          <a:chExt cx="0" cy="0"/>
        </a:xfrm>
      </p:grpSpPr>
      <p:grpSp>
        <p:nvGrpSpPr>
          <p:cNvPr id="693" name="Google Shape;693;p15"/>
          <p:cNvGrpSpPr/>
          <p:nvPr/>
        </p:nvGrpSpPr>
        <p:grpSpPr>
          <a:xfrm>
            <a:off x="572341" y="4582160"/>
            <a:ext cx="571926" cy="1530086"/>
            <a:chOff x="357713" y="600975"/>
            <a:chExt cx="357454" cy="956304"/>
          </a:xfrm>
        </p:grpSpPr>
        <p:sp>
          <p:nvSpPr>
            <p:cNvPr id="694" name="Google Shape;694;p1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95" name="Google Shape;695;p1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96" name="Google Shape;696;p1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697" name="Google Shape;697;p1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698" name="Google Shape;698;p15"/>
          <p:cNvPicPr preferRelativeResize="0"/>
          <p:nvPr/>
        </p:nvPicPr>
        <p:blipFill>
          <a:blip r:embed="rId2">
            <a:alphaModFix/>
          </a:blip>
          <a:stretch>
            <a:fillRect/>
          </a:stretch>
        </p:blipFill>
        <p:spPr>
          <a:xfrm flipH="1">
            <a:off x="-10072974" y="-1413400"/>
            <a:ext cx="14965141" cy="4290000"/>
          </a:xfrm>
          <a:prstGeom prst="rect">
            <a:avLst/>
          </a:prstGeom>
          <a:noFill/>
          <a:ln>
            <a:noFill/>
          </a:ln>
        </p:spPr>
      </p:pic>
      <p:sp>
        <p:nvSpPr>
          <p:cNvPr id="699" name="Google Shape;699;p15"/>
          <p:cNvSpPr txBox="1">
            <a:spLocks noGrp="1"/>
          </p:cNvSpPr>
          <p:nvPr>
            <p:ph type="title"/>
          </p:nvPr>
        </p:nvSpPr>
        <p:spPr>
          <a:xfrm>
            <a:off x="9445240" y="1643480"/>
            <a:ext cx="4040640" cy="298608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Tree>
    <p:extLst>
      <p:ext uri="{BB962C8B-B14F-4D97-AF65-F5344CB8AC3E}">
        <p14:creationId xmlns:p14="http://schemas.microsoft.com/office/powerpoint/2010/main" val="172010331"/>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3"/>
            <a:ext cx="14630403" cy="8229598"/>
          </a:xfrm>
          <a:prstGeom prst="rect">
            <a:avLst/>
          </a:prstGeom>
          <a:noFill/>
          <a:ln>
            <a:noFill/>
          </a:ln>
        </p:spPr>
      </p:pic>
      <p:sp>
        <p:nvSpPr>
          <p:cNvPr id="702" name="Google Shape;702;p16"/>
          <p:cNvSpPr txBox="1">
            <a:spLocks noGrp="1"/>
          </p:cNvSpPr>
          <p:nvPr>
            <p:ph type="title"/>
          </p:nvPr>
        </p:nvSpPr>
        <p:spPr>
          <a:xfrm>
            <a:off x="1786200" y="2490144"/>
            <a:ext cx="7215360" cy="206064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7200">
                <a:solidFill>
                  <a:schemeClr val="dk2"/>
                </a:solidFill>
              </a:defRPr>
            </a:lvl1pPr>
            <a:lvl2pPr lvl="1" algn="ctr" rtl="0">
              <a:spcBef>
                <a:spcPts val="0"/>
              </a:spcBef>
              <a:spcAft>
                <a:spcPts val="0"/>
              </a:spcAft>
              <a:buSzPts val="3600"/>
              <a:buNone/>
              <a:defRPr sz="5760"/>
            </a:lvl2pPr>
            <a:lvl3pPr lvl="2" algn="ctr" rtl="0">
              <a:spcBef>
                <a:spcPts val="0"/>
              </a:spcBef>
              <a:spcAft>
                <a:spcPts val="0"/>
              </a:spcAft>
              <a:buSzPts val="3600"/>
              <a:buNone/>
              <a:defRPr sz="5760"/>
            </a:lvl3pPr>
            <a:lvl4pPr lvl="3" algn="ctr" rtl="0">
              <a:spcBef>
                <a:spcPts val="0"/>
              </a:spcBef>
              <a:spcAft>
                <a:spcPts val="0"/>
              </a:spcAft>
              <a:buSzPts val="3600"/>
              <a:buNone/>
              <a:defRPr sz="5760"/>
            </a:lvl4pPr>
            <a:lvl5pPr lvl="4" algn="ctr" rtl="0">
              <a:spcBef>
                <a:spcPts val="0"/>
              </a:spcBef>
              <a:spcAft>
                <a:spcPts val="0"/>
              </a:spcAft>
              <a:buSzPts val="3600"/>
              <a:buNone/>
              <a:defRPr sz="5760"/>
            </a:lvl5pPr>
            <a:lvl6pPr lvl="5" algn="ctr" rtl="0">
              <a:spcBef>
                <a:spcPts val="0"/>
              </a:spcBef>
              <a:spcAft>
                <a:spcPts val="0"/>
              </a:spcAft>
              <a:buSzPts val="3600"/>
              <a:buNone/>
              <a:defRPr sz="5760"/>
            </a:lvl6pPr>
            <a:lvl7pPr lvl="6" algn="ctr" rtl="0">
              <a:spcBef>
                <a:spcPts val="0"/>
              </a:spcBef>
              <a:spcAft>
                <a:spcPts val="0"/>
              </a:spcAft>
              <a:buSzPts val="3600"/>
              <a:buNone/>
              <a:defRPr sz="5760"/>
            </a:lvl7pPr>
            <a:lvl8pPr lvl="7" algn="ctr" rtl="0">
              <a:spcBef>
                <a:spcPts val="0"/>
              </a:spcBef>
              <a:spcAft>
                <a:spcPts val="0"/>
              </a:spcAft>
              <a:buSzPts val="3600"/>
              <a:buNone/>
              <a:defRPr sz="5760"/>
            </a:lvl8pPr>
            <a:lvl9pPr lvl="8" algn="ctr" rtl="0">
              <a:spcBef>
                <a:spcPts val="0"/>
              </a:spcBef>
              <a:spcAft>
                <a:spcPts val="0"/>
              </a:spcAft>
              <a:buSzPts val="3600"/>
              <a:buNone/>
              <a:defRPr sz="5760"/>
            </a:lvl9pPr>
          </a:lstStyle>
          <a:p>
            <a:r>
              <a:rPr lang="vi-VN"/>
              <a:t>Bấm để sửa kiểu tiêu đề Bản cái</a:t>
            </a:r>
            <a:endParaRPr/>
          </a:p>
        </p:txBody>
      </p:sp>
      <p:sp>
        <p:nvSpPr>
          <p:cNvPr id="703" name="Google Shape;703;p16"/>
          <p:cNvSpPr txBox="1">
            <a:spLocks noGrp="1"/>
          </p:cNvSpPr>
          <p:nvPr>
            <p:ph type="title" idx="2" hasCustomPrompt="1"/>
          </p:nvPr>
        </p:nvSpPr>
        <p:spPr>
          <a:xfrm>
            <a:off x="9021634" y="2170534"/>
            <a:ext cx="4120320" cy="255984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9200">
                <a:solidFill>
                  <a:schemeClr val="lt2"/>
                </a:solidFill>
              </a:defRPr>
            </a:lvl1pPr>
            <a:lvl2pPr lvl="1" algn="ctr" rtl="0">
              <a:spcBef>
                <a:spcPts val="0"/>
              </a:spcBef>
              <a:spcAft>
                <a:spcPts val="0"/>
              </a:spcAft>
              <a:buSzPts val="12000"/>
              <a:buNone/>
              <a:defRPr sz="19200"/>
            </a:lvl2pPr>
            <a:lvl3pPr lvl="2" algn="ctr" rtl="0">
              <a:spcBef>
                <a:spcPts val="0"/>
              </a:spcBef>
              <a:spcAft>
                <a:spcPts val="0"/>
              </a:spcAft>
              <a:buSzPts val="12000"/>
              <a:buNone/>
              <a:defRPr sz="19200"/>
            </a:lvl3pPr>
            <a:lvl4pPr lvl="3" algn="ctr" rtl="0">
              <a:spcBef>
                <a:spcPts val="0"/>
              </a:spcBef>
              <a:spcAft>
                <a:spcPts val="0"/>
              </a:spcAft>
              <a:buSzPts val="12000"/>
              <a:buNone/>
              <a:defRPr sz="19200"/>
            </a:lvl4pPr>
            <a:lvl5pPr lvl="4" algn="ctr" rtl="0">
              <a:spcBef>
                <a:spcPts val="0"/>
              </a:spcBef>
              <a:spcAft>
                <a:spcPts val="0"/>
              </a:spcAft>
              <a:buSzPts val="12000"/>
              <a:buNone/>
              <a:defRPr sz="19200"/>
            </a:lvl5pPr>
            <a:lvl6pPr lvl="5" algn="ctr" rtl="0">
              <a:spcBef>
                <a:spcPts val="0"/>
              </a:spcBef>
              <a:spcAft>
                <a:spcPts val="0"/>
              </a:spcAft>
              <a:buSzPts val="12000"/>
              <a:buNone/>
              <a:defRPr sz="19200"/>
            </a:lvl6pPr>
            <a:lvl7pPr lvl="6" algn="ctr" rtl="0">
              <a:spcBef>
                <a:spcPts val="0"/>
              </a:spcBef>
              <a:spcAft>
                <a:spcPts val="0"/>
              </a:spcAft>
              <a:buSzPts val="12000"/>
              <a:buNone/>
              <a:defRPr sz="19200"/>
            </a:lvl7pPr>
            <a:lvl8pPr lvl="7" algn="ctr" rtl="0">
              <a:spcBef>
                <a:spcPts val="0"/>
              </a:spcBef>
              <a:spcAft>
                <a:spcPts val="0"/>
              </a:spcAft>
              <a:buSzPts val="12000"/>
              <a:buNone/>
              <a:defRPr sz="19200"/>
            </a:lvl8pPr>
            <a:lvl9pPr lvl="8" algn="ctr" rtl="0">
              <a:spcBef>
                <a:spcPts val="0"/>
              </a:spcBef>
              <a:spcAft>
                <a:spcPts val="0"/>
              </a:spcAft>
              <a:buSzPts val="12000"/>
              <a:buNone/>
              <a:defRPr sz="19200"/>
            </a:lvl9pPr>
          </a:lstStyle>
          <a:p>
            <a:r>
              <a:t>xx%</a:t>
            </a:r>
          </a:p>
        </p:txBody>
      </p:sp>
      <p:sp>
        <p:nvSpPr>
          <p:cNvPr id="704" name="Google Shape;704;p16"/>
          <p:cNvSpPr txBox="1">
            <a:spLocks noGrp="1"/>
          </p:cNvSpPr>
          <p:nvPr>
            <p:ph type="subTitle" idx="1"/>
          </p:nvPr>
        </p:nvSpPr>
        <p:spPr>
          <a:xfrm>
            <a:off x="1785794" y="5333195"/>
            <a:ext cx="7215360" cy="55728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72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grpSp>
        <p:nvGrpSpPr>
          <p:cNvPr id="705" name="Google Shape;705;p16"/>
          <p:cNvGrpSpPr/>
          <p:nvPr/>
        </p:nvGrpSpPr>
        <p:grpSpPr>
          <a:xfrm>
            <a:off x="13485661" y="3437895"/>
            <a:ext cx="571926" cy="1530086"/>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710" name="Google Shape;710;p16"/>
          <p:cNvSpPr/>
          <p:nvPr/>
        </p:nvSpPr>
        <p:spPr>
          <a:xfrm flipH="1">
            <a:off x="8002193" y="771520"/>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grpSp>
        <p:nvGrpSpPr>
          <p:cNvPr id="711" name="Google Shape;711;p16"/>
          <p:cNvGrpSpPr/>
          <p:nvPr/>
        </p:nvGrpSpPr>
        <p:grpSpPr>
          <a:xfrm rot="10800000" flipH="1">
            <a:off x="8890996" y="6981394"/>
            <a:ext cx="6323406" cy="5081410"/>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714" name="Google Shape;714;p16"/>
          <p:cNvGrpSpPr/>
          <p:nvPr/>
        </p:nvGrpSpPr>
        <p:grpSpPr>
          <a:xfrm flipH="1">
            <a:off x="4759280" y="7075659"/>
            <a:ext cx="1269210" cy="292638"/>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719" name="Google Shape;719;p16"/>
          <p:cNvGrpSpPr/>
          <p:nvPr/>
        </p:nvGrpSpPr>
        <p:grpSpPr>
          <a:xfrm flipH="1">
            <a:off x="1434709" y="1658392"/>
            <a:ext cx="453331" cy="455549"/>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722" name="Google Shape;722;p16"/>
          <p:cNvGrpSpPr/>
          <p:nvPr/>
        </p:nvGrpSpPr>
        <p:grpSpPr>
          <a:xfrm flipH="1">
            <a:off x="3371041" y="-1559933"/>
            <a:ext cx="3230682" cy="3230682"/>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113822038"/>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71"/>
        <p:cNvGrpSpPr/>
        <p:nvPr/>
      </p:nvGrpSpPr>
      <p:grpSpPr>
        <a:xfrm>
          <a:off x="0" y="0"/>
          <a:ext cx="0" cy="0"/>
          <a:chOff x="0" y="0"/>
          <a:chExt cx="0" cy="0"/>
        </a:xfrm>
      </p:grpSpPr>
      <p:pic>
        <p:nvPicPr>
          <p:cNvPr id="772" name="Google Shape;772;p17"/>
          <p:cNvPicPr preferRelativeResize="0"/>
          <p:nvPr/>
        </p:nvPicPr>
        <p:blipFill rotWithShape="1">
          <a:blip r:embed="rId2">
            <a:alphaModFix amt="60000"/>
          </a:blip>
          <a:srcRect t="9" b="9"/>
          <a:stretch/>
        </p:blipFill>
        <p:spPr>
          <a:xfrm>
            <a:off x="0" y="3"/>
            <a:ext cx="14630403" cy="8229598"/>
          </a:xfrm>
          <a:prstGeom prst="rect">
            <a:avLst/>
          </a:prstGeom>
          <a:noFill/>
          <a:ln>
            <a:noFill/>
          </a:ln>
        </p:spPr>
      </p:pic>
      <p:sp>
        <p:nvSpPr>
          <p:cNvPr id="773" name="Google Shape;773;p17"/>
          <p:cNvSpPr txBox="1">
            <a:spLocks noGrp="1"/>
          </p:cNvSpPr>
          <p:nvPr>
            <p:ph type="body" idx="1"/>
          </p:nvPr>
        </p:nvSpPr>
        <p:spPr>
          <a:xfrm flipH="1">
            <a:off x="7315200" y="2700760"/>
            <a:ext cx="6170400" cy="4674240"/>
          </a:xfrm>
          <a:prstGeom prst="rect">
            <a:avLst/>
          </a:prstGeom>
        </p:spPr>
        <p:txBody>
          <a:bodyPr spcFirstLastPara="1" wrap="square" lIns="91425" tIns="91425" rIns="91425" bIns="91425" anchor="t" anchorCtr="0">
            <a:noAutofit/>
          </a:bodyPr>
          <a:lstStyle>
            <a:lvl1pPr marL="731520" lvl="0" indent="-508000" rtl="0">
              <a:spcBef>
                <a:spcPts val="0"/>
              </a:spcBef>
              <a:spcAft>
                <a:spcPts val="0"/>
              </a:spcAft>
              <a:buSzPts val="1400"/>
              <a:buChar char="●"/>
              <a:defRPr sz="2240">
                <a:solidFill>
                  <a:schemeClr val="lt1"/>
                </a:solidFill>
              </a:defRPr>
            </a:lvl1pPr>
            <a:lvl2pPr marL="1463040" lvl="1" indent="-487680" rtl="0">
              <a:spcBef>
                <a:spcPts val="0"/>
              </a:spcBef>
              <a:spcAft>
                <a:spcPts val="0"/>
              </a:spcAft>
              <a:buClr>
                <a:schemeClr val="lt1"/>
              </a:buClr>
              <a:buSzPts val="1200"/>
              <a:buChar char="○"/>
              <a:defRPr sz="1920">
                <a:solidFill>
                  <a:schemeClr val="lt1"/>
                </a:solidFill>
              </a:defRPr>
            </a:lvl2pPr>
            <a:lvl3pPr marL="2194560" lvl="2" indent="-487680" rtl="0">
              <a:spcBef>
                <a:spcPts val="0"/>
              </a:spcBef>
              <a:spcAft>
                <a:spcPts val="0"/>
              </a:spcAft>
              <a:buClr>
                <a:schemeClr val="lt1"/>
              </a:buClr>
              <a:buSzPts val="1200"/>
              <a:buChar char="■"/>
              <a:defRPr sz="1920">
                <a:solidFill>
                  <a:schemeClr val="lt1"/>
                </a:solidFill>
              </a:defRPr>
            </a:lvl3pPr>
            <a:lvl4pPr marL="2926080" lvl="3" indent="-487680" rtl="0">
              <a:spcBef>
                <a:spcPts val="0"/>
              </a:spcBef>
              <a:spcAft>
                <a:spcPts val="0"/>
              </a:spcAft>
              <a:buClr>
                <a:schemeClr val="lt1"/>
              </a:buClr>
              <a:buSzPts val="1200"/>
              <a:buChar char="●"/>
              <a:defRPr sz="1920">
                <a:solidFill>
                  <a:schemeClr val="lt1"/>
                </a:solidFill>
              </a:defRPr>
            </a:lvl4pPr>
            <a:lvl5pPr marL="3657600" lvl="4" indent="-487680" rtl="0">
              <a:spcBef>
                <a:spcPts val="0"/>
              </a:spcBef>
              <a:spcAft>
                <a:spcPts val="0"/>
              </a:spcAft>
              <a:buClr>
                <a:schemeClr val="lt1"/>
              </a:buClr>
              <a:buSzPts val="1200"/>
              <a:buChar char="○"/>
              <a:defRPr sz="1920">
                <a:solidFill>
                  <a:schemeClr val="lt1"/>
                </a:solidFill>
              </a:defRPr>
            </a:lvl5pPr>
            <a:lvl6pPr marL="4389120" lvl="5" indent="-487680" rtl="0">
              <a:spcBef>
                <a:spcPts val="0"/>
              </a:spcBef>
              <a:spcAft>
                <a:spcPts val="0"/>
              </a:spcAft>
              <a:buClr>
                <a:schemeClr val="lt1"/>
              </a:buClr>
              <a:buSzPts val="1200"/>
              <a:buChar char="■"/>
              <a:defRPr sz="1920">
                <a:solidFill>
                  <a:schemeClr val="lt1"/>
                </a:solidFill>
              </a:defRPr>
            </a:lvl6pPr>
            <a:lvl7pPr marL="5120640" lvl="6" indent="-487680" rtl="0">
              <a:spcBef>
                <a:spcPts val="0"/>
              </a:spcBef>
              <a:spcAft>
                <a:spcPts val="0"/>
              </a:spcAft>
              <a:buClr>
                <a:schemeClr val="lt1"/>
              </a:buClr>
              <a:buSzPts val="1200"/>
              <a:buChar char="●"/>
              <a:defRPr sz="1920">
                <a:solidFill>
                  <a:schemeClr val="lt1"/>
                </a:solidFill>
              </a:defRPr>
            </a:lvl7pPr>
            <a:lvl8pPr marL="5852160" lvl="7" indent="-487680" rtl="0">
              <a:spcBef>
                <a:spcPts val="0"/>
              </a:spcBef>
              <a:spcAft>
                <a:spcPts val="0"/>
              </a:spcAft>
              <a:buClr>
                <a:schemeClr val="lt1"/>
              </a:buClr>
              <a:buSzPts val="1200"/>
              <a:buChar char="○"/>
              <a:defRPr sz="1920">
                <a:solidFill>
                  <a:schemeClr val="lt1"/>
                </a:solidFill>
              </a:defRPr>
            </a:lvl8pPr>
            <a:lvl9pPr marL="6583680" lvl="8" indent="-487680" rtl="0">
              <a:spcBef>
                <a:spcPts val="0"/>
              </a:spcBef>
              <a:spcAft>
                <a:spcPts val="0"/>
              </a:spcAft>
              <a:buClr>
                <a:schemeClr val="lt1"/>
              </a:buClr>
              <a:buSzPts val="1200"/>
              <a:buChar char="■"/>
              <a:defRPr sz="1920">
                <a:solidFill>
                  <a:schemeClr val="lt1"/>
                </a:solidFill>
              </a:defRPr>
            </a:lvl9pPr>
          </a:lstStyle>
          <a:p>
            <a:pPr lvl="0"/>
            <a:r>
              <a:rPr lang="vi-VN"/>
              <a:t>Bấm để chỉnh sửa kiểu văn bản của Bản cái</a:t>
            </a:r>
          </a:p>
        </p:txBody>
      </p:sp>
      <p:sp>
        <p:nvSpPr>
          <p:cNvPr id="774" name="Google Shape;774;p17"/>
          <p:cNvSpPr txBox="1">
            <a:spLocks noGrp="1"/>
          </p:cNvSpPr>
          <p:nvPr>
            <p:ph type="body" idx="2"/>
          </p:nvPr>
        </p:nvSpPr>
        <p:spPr>
          <a:xfrm flipH="1">
            <a:off x="1144800" y="2700760"/>
            <a:ext cx="6170400" cy="4674240"/>
          </a:xfrm>
          <a:prstGeom prst="rect">
            <a:avLst/>
          </a:prstGeom>
        </p:spPr>
        <p:txBody>
          <a:bodyPr spcFirstLastPara="1" wrap="square" lIns="91425" tIns="91425" rIns="91425" bIns="91425" anchor="t" anchorCtr="0">
            <a:noAutofit/>
          </a:bodyPr>
          <a:lstStyle>
            <a:lvl1pPr marL="731520" lvl="0" indent="-508000" rtl="0">
              <a:lnSpc>
                <a:spcPct val="100000"/>
              </a:lnSpc>
              <a:spcBef>
                <a:spcPts val="0"/>
              </a:spcBef>
              <a:spcAft>
                <a:spcPts val="0"/>
              </a:spcAft>
              <a:buSzPts val="1400"/>
              <a:buChar char="●"/>
              <a:defRPr sz="2240">
                <a:solidFill>
                  <a:schemeClr val="lt1"/>
                </a:solidFill>
              </a:defRPr>
            </a:lvl1pPr>
            <a:lvl2pPr marL="1463040" lvl="1" indent="-487680" rtl="0">
              <a:spcBef>
                <a:spcPts val="0"/>
              </a:spcBef>
              <a:spcAft>
                <a:spcPts val="0"/>
              </a:spcAft>
              <a:buClr>
                <a:schemeClr val="lt1"/>
              </a:buClr>
              <a:buSzPts val="1200"/>
              <a:buChar char="○"/>
              <a:defRPr sz="1920">
                <a:solidFill>
                  <a:schemeClr val="lt1"/>
                </a:solidFill>
              </a:defRPr>
            </a:lvl2pPr>
            <a:lvl3pPr marL="2194560" lvl="2" indent="-487680" rtl="0">
              <a:spcBef>
                <a:spcPts val="0"/>
              </a:spcBef>
              <a:spcAft>
                <a:spcPts val="0"/>
              </a:spcAft>
              <a:buClr>
                <a:schemeClr val="lt1"/>
              </a:buClr>
              <a:buSzPts val="1200"/>
              <a:buChar char="■"/>
              <a:defRPr sz="1920">
                <a:solidFill>
                  <a:schemeClr val="lt1"/>
                </a:solidFill>
              </a:defRPr>
            </a:lvl3pPr>
            <a:lvl4pPr marL="2926080" lvl="3" indent="-487680" rtl="0">
              <a:spcBef>
                <a:spcPts val="0"/>
              </a:spcBef>
              <a:spcAft>
                <a:spcPts val="0"/>
              </a:spcAft>
              <a:buClr>
                <a:schemeClr val="lt1"/>
              </a:buClr>
              <a:buSzPts val="1200"/>
              <a:buChar char="●"/>
              <a:defRPr sz="1920">
                <a:solidFill>
                  <a:schemeClr val="lt1"/>
                </a:solidFill>
              </a:defRPr>
            </a:lvl4pPr>
            <a:lvl5pPr marL="3657600" lvl="4" indent="-487680" rtl="0">
              <a:spcBef>
                <a:spcPts val="0"/>
              </a:spcBef>
              <a:spcAft>
                <a:spcPts val="0"/>
              </a:spcAft>
              <a:buClr>
                <a:schemeClr val="lt1"/>
              </a:buClr>
              <a:buSzPts val="1200"/>
              <a:buChar char="○"/>
              <a:defRPr sz="1920">
                <a:solidFill>
                  <a:schemeClr val="lt1"/>
                </a:solidFill>
              </a:defRPr>
            </a:lvl5pPr>
            <a:lvl6pPr marL="4389120" lvl="5" indent="-487680" rtl="0">
              <a:spcBef>
                <a:spcPts val="0"/>
              </a:spcBef>
              <a:spcAft>
                <a:spcPts val="0"/>
              </a:spcAft>
              <a:buClr>
                <a:schemeClr val="lt1"/>
              </a:buClr>
              <a:buSzPts val="1200"/>
              <a:buChar char="■"/>
              <a:defRPr sz="1920">
                <a:solidFill>
                  <a:schemeClr val="lt1"/>
                </a:solidFill>
              </a:defRPr>
            </a:lvl6pPr>
            <a:lvl7pPr marL="5120640" lvl="6" indent="-487680" rtl="0">
              <a:spcBef>
                <a:spcPts val="0"/>
              </a:spcBef>
              <a:spcAft>
                <a:spcPts val="0"/>
              </a:spcAft>
              <a:buClr>
                <a:schemeClr val="lt1"/>
              </a:buClr>
              <a:buSzPts val="1200"/>
              <a:buChar char="●"/>
              <a:defRPr sz="1920">
                <a:solidFill>
                  <a:schemeClr val="lt1"/>
                </a:solidFill>
              </a:defRPr>
            </a:lvl7pPr>
            <a:lvl8pPr marL="5852160" lvl="7" indent="-487680" rtl="0">
              <a:spcBef>
                <a:spcPts val="0"/>
              </a:spcBef>
              <a:spcAft>
                <a:spcPts val="0"/>
              </a:spcAft>
              <a:buClr>
                <a:schemeClr val="lt1"/>
              </a:buClr>
              <a:buSzPts val="1200"/>
              <a:buChar char="○"/>
              <a:defRPr sz="1920">
                <a:solidFill>
                  <a:schemeClr val="lt1"/>
                </a:solidFill>
              </a:defRPr>
            </a:lvl8pPr>
            <a:lvl9pPr marL="6583680" lvl="8" indent="-487680" rtl="0">
              <a:spcBef>
                <a:spcPts val="0"/>
              </a:spcBef>
              <a:spcAft>
                <a:spcPts val="0"/>
              </a:spcAft>
              <a:buClr>
                <a:schemeClr val="lt1"/>
              </a:buClr>
              <a:buSzPts val="1200"/>
              <a:buChar char="■"/>
              <a:defRPr sz="1920">
                <a:solidFill>
                  <a:schemeClr val="lt1"/>
                </a:solidFill>
              </a:defRPr>
            </a:lvl9pPr>
          </a:lstStyle>
          <a:p>
            <a:pPr lvl="0"/>
            <a:r>
              <a:rPr lang="vi-VN"/>
              <a:t>Bấm để chỉnh sửa kiểu văn bản của Bản cái</a:t>
            </a:r>
          </a:p>
        </p:txBody>
      </p:sp>
      <p:sp>
        <p:nvSpPr>
          <p:cNvPr id="775" name="Google Shape;775;p17"/>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776" name="Google Shape;776;p17"/>
          <p:cNvGrpSpPr/>
          <p:nvPr/>
        </p:nvGrpSpPr>
        <p:grpSpPr>
          <a:xfrm>
            <a:off x="626982" y="6525872"/>
            <a:ext cx="462672" cy="455549"/>
            <a:chOff x="426000" y="3302025"/>
            <a:chExt cx="220875" cy="217475"/>
          </a:xfrm>
        </p:grpSpPr>
        <p:sp>
          <p:nvSpPr>
            <p:cNvPr id="777" name="Google Shape;777;p1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78" name="Google Shape;778;p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2049672920"/>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t="9" b="9"/>
          <a:stretch/>
        </p:blipFill>
        <p:spPr>
          <a:xfrm rot="10800000">
            <a:off x="0" y="3"/>
            <a:ext cx="14630403" cy="8229598"/>
          </a:xfrm>
          <a:prstGeom prst="rect">
            <a:avLst/>
          </a:prstGeom>
          <a:noFill/>
          <a:ln>
            <a:noFill/>
          </a:ln>
        </p:spPr>
      </p:pic>
      <p:sp>
        <p:nvSpPr>
          <p:cNvPr id="781" name="Google Shape;781;p18"/>
          <p:cNvSpPr txBox="1">
            <a:spLocks noGrp="1"/>
          </p:cNvSpPr>
          <p:nvPr>
            <p:ph type="subTitle" idx="1"/>
          </p:nvPr>
        </p:nvSpPr>
        <p:spPr>
          <a:xfrm>
            <a:off x="8815995" y="4829994"/>
            <a:ext cx="3650880" cy="567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782" name="Google Shape;782;p18"/>
          <p:cNvSpPr txBox="1">
            <a:spLocks noGrp="1"/>
          </p:cNvSpPr>
          <p:nvPr>
            <p:ph type="subTitle" idx="2"/>
          </p:nvPr>
        </p:nvSpPr>
        <p:spPr>
          <a:xfrm>
            <a:off x="8815974" y="5458646"/>
            <a:ext cx="3650880" cy="13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783" name="Google Shape;783;p18"/>
          <p:cNvSpPr txBox="1">
            <a:spLocks noGrp="1"/>
          </p:cNvSpPr>
          <p:nvPr>
            <p:ph type="subTitle" idx="3"/>
          </p:nvPr>
        </p:nvSpPr>
        <p:spPr>
          <a:xfrm>
            <a:off x="3244274" y="4829994"/>
            <a:ext cx="3650880" cy="567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784" name="Google Shape;784;p18"/>
          <p:cNvSpPr txBox="1">
            <a:spLocks noGrp="1"/>
          </p:cNvSpPr>
          <p:nvPr>
            <p:ph type="subTitle" idx="4"/>
          </p:nvPr>
        </p:nvSpPr>
        <p:spPr>
          <a:xfrm>
            <a:off x="3244234" y="5458646"/>
            <a:ext cx="3650880" cy="13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785" name="Google Shape;785;p18"/>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786" name="Google Shape;786;p18"/>
          <p:cNvGrpSpPr/>
          <p:nvPr/>
        </p:nvGrpSpPr>
        <p:grpSpPr>
          <a:xfrm>
            <a:off x="626982" y="6525872"/>
            <a:ext cx="462672" cy="455549"/>
            <a:chOff x="426000" y="3302025"/>
            <a:chExt cx="220875" cy="217475"/>
          </a:xfrm>
        </p:grpSpPr>
        <p:sp>
          <p:nvSpPr>
            <p:cNvPr id="787" name="Google Shape;787;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88" name="Google Shape;788;p1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789" name="Google Shape;789;p18"/>
          <p:cNvGrpSpPr/>
          <p:nvPr/>
        </p:nvGrpSpPr>
        <p:grpSpPr>
          <a:xfrm>
            <a:off x="572341" y="2302680"/>
            <a:ext cx="571926" cy="1530086"/>
            <a:chOff x="357713" y="600975"/>
            <a:chExt cx="357454" cy="956304"/>
          </a:xfrm>
        </p:grpSpPr>
        <p:sp>
          <p:nvSpPr>
            <p:cNvPr id="790" name="Google Shape;790;p1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91" name="Google Shape;791;p1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92" name="Google Shape;792;p1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93" name="Google Shape;793;p1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794" name="Google Shape;794;p18"/>
          <p:cNvGrpSpPr/>
          <p:nvPr/>
        </p:nvGrpSpPr>
        <p:grpSpPr>
          <a:xfrm>
            <a:off x="6746653" y="7245395"/>
            <a:ext cx="1269210" cy="292638"/>
            <a:chOff x="2685575" y="2835950"/>
            <a:chExt cx="433000" cy="99825"/>
          </a:xfrm>
        </p:grpSpPr>
        <p:sp>
          <p:nvSpPr>
            <p:cNvPr id="795" name="Google Shape;795;p1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96" name="Google Shape;796;p1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97" name="Google Shape;797;p1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798" name="Google Shape;798;p1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799" name="Google Shape;799;p18"/>
          <p:cNvGrpSpPr/>
          <p:nvPr/>
        </p:nvGrpSpPr>
        <p:grpSpPr>
          <a:xfrm>
            <a:off x="13317425" y="5397832"/>
            <a:ext cx="3144462" cy="827296"/>
            <a:chOff x="3539975" y="3523525"/>
            <a:chExt cx="745925" cy="196250"/>
          </a:xfrm>
        </p:grpSpPr>
        <p:sp>
          <p:nvSpPr>
            <p:cNvPr id="800" name="Google Shape;800;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01" name="Google Shape;801;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02" name="Google Shape;802;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03" name="Google Shape;803;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04" name="Google Shape;804;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05" name="Google Shape;805;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06" name="Google Shape;806;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07" name="Google Shape;807;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08" name="Google Shape;808;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09" name="Google Shape;809;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10" name="Google Shape;810;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11" name="Google Shape;811;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12" name="Google Shape;812;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13" name="Google Shape;813;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14" name="Google Shape;814;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15" name="Google Shape;815;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816" name="Google Shape;816;p18"/>
          <p:cNvPicPr preferRelativeResize="0"/>
          <p:nvPr/>
        </p:nvPicPr>
        <p:blipFill rotWithShape="1">
          <a:blip r:embed="rId3">
            <a:alphaModFix/>
          </a:blip>
          <a:srcRect l="228" r="238"/>
          <a:stretch/>
        </p:blipFill>
        <p:spPr>
          <a:xfrm rot="10800000" flipH="1">
            <a:off x="10925999" y="-713205"/>
            <a:ext cx="14965141" cy="4290000"/>
          </a:xfrm>
          <a:prstGeom prst="rect">
            <a:avLst/>
          </a:prstGeom>
          <a:noFill/>
          <a:ln>
            <a:noFill/>
          </a:ln>
        </p:spPr>
      </p:pic>
      <p:sp>
        <p:nvSpPr>
          <p:cNvPr id="817" name="Google Shape;817;p18"/>
          <p:cNvSpPr txBox="1">
            <a:spLocks noGrp="1"/>
          </p:cNvSpPr>
          <p:nvPr>
            <p:ph type="subTitle" idx="5"/>
          </p:nvPr>
        </p:nvSpPr>
        <p:spPr>
          <a:xfrm>
            <a:off x="8815995" y="2536514"/>
            <a:ext cx="3650880" cy="567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818" name="Google Shape;818;p18"/>
          <p:cNvSpPr txBox="1">
            <a:spLocks noGrp="1"/>
          </p:cNvSpPr>
          <p:nvPr>
            <p:ph type="subTitle" idx="6"/>
          </p:nvPr>
        </p:nvSpPr>
        <p:spPr>
          <a:xfrm>
            <a:off x="8815974" y="3165166"/>
            <a:ext cx="3650880" cy="13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819" name="Google Shape;819;p18"/>
          <p:cNvSpPr txBox="1">
            <a:spLocks noGrp="1"/>
          </p:cNvSpPr>
          <p:nvPr>
            <p:ph type="subTitle" idx="7"/>
          </p:nvPr>
        </p:nvSpPr>
        <p:spPr>
          <a:xfrm>
            <a:off x="3244274" y="2536514"/>
            <a:ext cx="3650880" cy="567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820" name="Google Shape;820;p18"/>
          <p:cNvSpPr txBox="1">
            <a:spLocks noGrp="1"/>
          </p:cNvSpPr>
          <p:nvPr>
            <p:ph type="subTitle" idx="8"/>
          </p:nvPr>
        </p:nvSpPr>
        <p:spPr>
          <a:xfrm>
            <a:off x="3244234" y="3165166"/>
            <a:ext cx="3650880" cy="13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Tree>
    <p:extLst>
      <p:ext uri="{BB962C8B-B14F-4D97-AF65-F5344CB8AC3E}">
        <p14:creationId xmlns:p14="http://schemas.microsoft.com/office/powerpoint/2010/main" val="3871965293"/>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t="9" b="9"/>
          <a:stretch/>
        </p:blipFill>
        <p:spPr>
          <a:xfrm flipH="1">
            <a:off x="0" y="3"/>
            <a:ext cx="14630403" cy="8229598"/>
          </a:xfrm>
          <a:prstGeom prst="rect">
            <a:avLst/>
          </a:prstGeom>
          <a:noFill/>
          <a:ln>
            <a:noFill/>
          </a:ln>
        </p:spPr>
      </p:pic>
      <p:sp>
        <p:nvSpPr>
          <p:cNvPr id="823" name="Google Shape;823;p19"/>
          <p:cNvSpPr txBox="1">
            <a:spLocks noGrp="1"/>
          </p:cNvSpPr>
          <p:nvPr>
            <p:ph type="subTitle" idx="1"/>
          </p:nvPr>
        </p:nvSpPr>
        <p:spPr>
          <a:xfrm>
            <a:off x="7798515" y="6113826"/>
            <a:ext cx="3264000" cy="56784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824" name="Google Shape;824;p19"/>
          <p:cNvSpPr txBox="1">
            <a:spLocks noGrp="1"/>
          </p:cNvSpPr>
          <p:nvPr>
            <p:ph type="subTitle" idx="2"/>
          </p:nvPr>
        </p:nvSpPr>
        <p:spPr>
          <a:xfrm>
            <a:off x="7798485" y="6533157"/>
            <a:ext cx="3264000" cy="827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825" name="Google Shape;825;p19"/>
          <p:cNvSpPr txBox="1">
            <a:spLocks noGrp="1"/>
          </p:cNvSpPr>
          <p:nvPr>
            <p:ph type="subTitle" idx="3"/>
          </p:nvPr>
        </p:nvSpPr>
        <p:spPr>
          <a:xfrm>
            <a:off x="3567930" y="6113826"/>
            <a:ext cx="3264000" cy="567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826" name="Google Shape;826;p19"/>
          <p:cNvSpPr txBox="1">
            <a:spLocks noGrp="1"/>
          </p:cNvSpPr>
          <p:nvPr>
            <p:ph type="subTitle" idx="4"/>
          </p:nvPr>
        </p:nvSpPr>
        <p:spPr>
          <a:xfrm>
            <a:off x="3567885" y="6533157"/>
            <a:ext cx="3264000" cy="827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827" name="Google Shape;827;p19"/>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828" name="Google Shape;828;p19"/>
          <p:cNvSpPr txBox="1">
            <a:spLocks noGrp="1"/>
          </p:cNvSpPr>
          <p:nvPr>
            <p:ph type="subTitle" idx="5"/>
          </p:nvPr>
        </p:nvSpPr>
        <p:spPr>
          <a:xfrm>
            <a:off x="7798515" y="3211486"/>
            <a:ext cx="3264000" cy="567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829" name="Google Shape;829;p19"/>
          <p:cNvSpPr txBox="1">
            <a:spLocks noGrp="1"/>
          </p:cNvSpPr>
          <p:nvPr>
            <p:ph type="subTitle" idx="6"/>
          </p:nvPr>
        </p:nvSpPr>
        <p:spPr>
          <a:xfrm>
            <a:off x="7798485" y="3630824"/>
            <a:ext cx="3264000" cy="827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830" name="Google Shape;830;p19"/>
          <p:cNvSpPr txBox="1">
            <a:spLocks noGrp="1"/>
          </p:cNvSpPr>
          <p:nvPr>
            <p:ph type="subTitle" idx="7"/>
          </p:nvPr>
        </p:nvSpPr>
        <p:spPr>
          <a:xfrm>
            <a:off x="3567930" y="3211486"/>
            <a:ext cx="3264000" cy="567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831" name="Google Shape;831;p19"/>
          <p:cNvSpPr txBox="1">
            <a:spLocks noGrp="1"/>
          </p:cNvSpPr>
          <p:nvPr>
            <p:ph type="subTitle" idx="8"/>
          </p:nvPr>
        </p:nvSpPr>
        <p:spPr>
          <a:xfrm>
            <a:off x="3567885" y="3630824"/>
            <a:ext cx="3264000" cy="827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grpSp>
        <p:nvGrpSpPr>
          <p:cNvPr id="832" name="Google Shape;832;p19"/>
          <p:cNvGrpSpPr/>
          <p:nvPr/>
        </p:nvGrpSpPr>
        <p:grpSpPr>
          <a:xfrm>
            <a:off x="638000" y="2502512"/>
            <a:ext cx="451654" cy="455549"/>
            <a:chOff x="431259" y="3302025"/>
            <a:chExt cx="215616" cy="217475"/>
          </a:xfrm>
        </p:grpSpPr>
        <p:sp>
          <p:nvSpPr>
            <p:cNvPr id="833" name="Google Shape;833;p19"/>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34" name="Google Shape;834;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835" name="Google Shape;835;p19"/>
          <p:cNvGrpSpPr/>
          <p:nvPr/>
        </p:nvGrpSpPr>
        <p:grpSpPr>
          <a:xfrm>
            <a:off x="572341" y="5106840"/>
            <a:ext cx="571926" cy="1530086"/>
            <a:chOff x="357713" y="600975"/>
            <a:chExt cx="357454" cy="956304"/>
          </a:xfrm>
        </p:grpSpPr>
        <p:sp>
          <p:nvSpPr>
            <p:cNvPr id="836" name="Google Shape;836;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37" name="Google Shape;837;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38" name="Google Shape;838;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39" name="Google Shape;839;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840" name="Google Shape;840;p19"/>
          <p:cNvGrpSpPr/>
          <p:nvPr/>
        </p:nvGrpSpPr>
        <p:grpSpPr>
          <a:xfrm>
            <a:off x="383142" y="7006235"/>
            <a:ext cx="3230682" cy="3230682"/>
            <a:chOff x="1943325" y="-220375"/>
            <a:chExt cx="1298672" cy="1298672"/>
          </a:xfrm>
        </p:grpSpPr>
        <p:sp>
          <p:nvSpPr>
            <p:cNvPr id="841" name="Google Shape;841;p1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42" name="Google Shape;842;p1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43" name="Google Shape;843;p1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44" name="Google Shape;844;p1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45" name="Google Shape;845;p1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46" name="Google Shape;846;p1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47" name="Google Shape;847;p1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48" name="Google Shape;848;p1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49" name="Google Shape;849;p1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50" name="Google Shape;850;p1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51" name="Google Shape;851;p1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52" name="Google Shape;852;p1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53" name="Google Shape;853;p1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54" name="Google Shape;854;p1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55" name="Google Shape;855;p1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56" name="Google Shape;856;p1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57" name="Google Shape;857;p1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58" name="Google Shape;858;p1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59" name="Google Shape;859;p1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60" name="Google Shape;860;p1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61" name="Google Shape;861;p1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62" name="Google Shape;862;p1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63" name="Google Shape;863;p1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64" name="Google Shape;864;p1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65" name="Google Shape;865;p1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66" name="Google Shape;866;p1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67" name="Google Shape;867;p1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68" name="Google Shape;868;p1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69" name="Google Shape;869;p1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70" name="Google Shape;870;p1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71" name="Google Shape;871;p1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72" name="Google Shape;872;p1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73" name="Google Shape;873;p1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74" name="Google Shape;874;p1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75" name="Google Shape;875;p1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76" name="Google Shape;876;p1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77" name="Google Shape;877;p1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78" name="Google Shape;878;p1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79" name="Google Shape;879;p1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80" name="Google Shape;880;p1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81" name="Google Shape;881;p1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82" name="Google Shape;882;p1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83" name="Google Shape;883;p1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84" name="Google Shape;884;p1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85" name="Google Shape;885;p1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86" name="Google Shape;886;p1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87" name="Google Shape;887;p1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88" name="Google Shape;888;p1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889" name="Google Shape;889;p19"/>
          <p:cNvGrpSpPr/>
          <p:nvPr/>
        </p:nvGrpSpPr>
        <p:grpSpPr>
          <a:xfrm>
            <a:off x="12776905" y="5486752"/>
            <a:ext cx="3144462" cy="827296"/>
            <a:chOff x="3539975" y="3523525"/>
            <a:chExt cx="745925" cy="196250"/>
          </a:xfrm>
        </p:grpSpPr>
        <p:sp>
          <p:nvSpPr>
            <p:cNvPr id="890" name="Google Shape;890;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91" name="Google Shape;891;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92" name="Google Shape;892;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93" name="Google Shape;893;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94" name="Google Shape;894;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95" name="Google Shape;895;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96" name="Google Shape;896;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97" name="Google Shape;897;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98" name="Google Shape;898;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899" name="Google Shape;899;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00" name="Google Shape;900;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01" name="Google Shape;901;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02" name="Google Shape;902;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03" name="Google Shape;903;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04" name="Google Shape;904;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05" name="Google Shape;905;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906" name="Google Shape;906;p19"/>
          <p:cNvSpPr/>
          <p:nvPr/>
        </p:nvSpPr>
        <p:spPr>
          <a:xfrm>
            <a:off x="1632561" y="3826776"/>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545537168"/>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t="9" b="9"/>
          <a:stretch/>
        </p:blipFill>
        <p:spPr>
          <a:xfrm>
            <a:off x="0" y="3"/>
            <a:ext cx="14630403" cy="8229598"/>
          </a:xfrm>
          <a:prstGeom prst="rect">
            <a:avLst/>
          </a:prstGeom>
          <a:noFill/>
          <a:ln>
            <a:noFill/>
          </a:ln>
        </p:spPr>
      </p:pic>
      <p:sp>
        <p:nvSpPr>
          <p:cNvPr id="909" name="Google Shape;909;p20"/>
          <p:cNvSpPr txBox="1">
            <a:spLocks noGrp="1"/>
          </p:cNvSpPr>
          <p:nvPr>
            <p:ph type="subTitle" idx="1"/>
          </p:nvPr>
        </p:nvSpPr>
        <p:spPr>
          <a:xfrm>
            <a:off x="10400454" y="4480560"/>
            <a:ext cx="3084960" cy="56784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910" name="Google Shape;910;p20"/>
          <p:cNvSpPr txBox="1">
            <a:spLocks noGrp="1"/>
          </p:cNvSpPr>
          <p:nvPr>
            <p:ph type="subTitle" idx="2"/>
          </p:nvPr>
        </p:nvSpPr>
        <p:spPr>
          <a:xfrm>
            <a:off x="10400437" y="4899875"/>
            <a:ext cx="3084960" cy="1219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911" name="Google Shape;911;p20"/>
          <p:cNvSpPr txBox="1">
            <a:spLocks noGrp="1"/>
          </p:cNvSpPr>
          <p:nvPr>
            <p:ph type="subTitle" idx="3"/>
          </p:nvPr>
        </p:nvSpPr>
        <p:spPr>
          <a:xfrm>
            <a:off x="7315210" y="4480560"/>
            <a:ext cx="3084960" cy="567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912" name="Google Shape;912;p20"/>
          <p:cNvSpPr txBox="1">
            <a:spLocks noGrp="1"/>
          </p:cNvSpPr>
          <p:nvPr>
            <p:ph type="subTitle" idx="4"/>
          </p:nvPr>
        </p:nvSpPr>
        <p:spPr>
          <a:xfrm>
            <a:off x="7315174" y="4899875"/>
            <a:ext cx="3084960" cy="1219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913" name="Google Shape;913;p20"/>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914" name="Google Shape;914;p20"/>
          <p:cNvSpPr txBox="1">
            <a:spLocks noGrp="1"/>
          </p:cNvSpPr>
          <p:nvPr>
            <p:ph type="subTitle" idx="5"/>
          </p:nvPr>
        </p:nvSpPr>
        <p:spPr>
          <a:xfrm>
            <a:off x="4229974" y="4480581"/>
            <a:ext cx="3084960" cy="567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915" name="Google Shape;915;p20"/>
          <p:cNvSpPr txBox="1">
            <a:spLocks noGrp="1"/>
          </p:cNvSpPr>
          <p:nvPr>
            <p:ph type="subTitle" idx="6"/>
          </p:nvPr>
        </p:nvSpPr>
        <p:spPr>
          <a:xfrm>
            <a:off x="4229949" y="4899915"/>
            <a:ext cx="3084960" cy="1219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916" name="Google Shape;916;p20"/>
          <p:cNvSpPr txBox="1">
            <a:spLocks noGrp="1"/>
          </p:cNvSpPr>
          <p:nvPr>
            <p:ph type="subTitle" idx="7"/>
          </p:nvPr>
        </p:nvSpPr>
        <p:spPr>
          <a:xfrm>
            <a:off x="1144843" y="4480581"/>
            <a:ext cx="3084960" cy="567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917" name="Google Shape;917;p20"/>
          <p:cNvSpPr txBox="1">
            <a:spLocks noGrp="1"/>
          </p:cNvSpPr>
          <p:nvPr>
            <p:ph type="subTitle" idx="8"/>
          </p:nvPr>
        </p:nvSpPr>
        <p:spPr>
          <a:xfrm>
            <a:off x="1144800" y="4899915"/>
            <a:ext cx="3084960" cy="1219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grpSp>
        <p:nvGrpSpPr>
          <p:cNvPr id="918" name="Google Shape;918;p20"/>
          <p:cNvGrpSpPr/>
          <p:nvPr/>
        </p:nvGrpSpPr>
        <p:grpSpPr>
          <a:xfrm>
            <a:off x="638000" y="2502512"/>
            <a:ext cx="451654" cy="455549"/>
            <a:chOff x="431259" y="3302025"/>
            <a:chExt cx="215616" cy="217475"/>
          </a:xfrm>
        </p:grpSpPr>
        <p:sp>
          <p:nvSpPr>
            <p:cNvPr id="919" name="Google Shape;919;p20"/>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20" name="Google Shape;920;p2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921" name="Google Shape;921;p20"/>
          <p:cNvGrpSpPr/>
          <p:nvPr/>
        </p:nvGrpSpPr>
        <p:grpSpPr>
          <a:xfrm>
            <a:off x="572341" y="5106840"/>
            <a:ext cx="571926" cy="1530086"/>
            <a:chOff x="357713" y="600975"/>
            <a:chExt cx="357454" cy="956304"/>
          </a:xfrm>
        </p:grpSpPr>
        <p:sp>
          <p:nvSpPr>
            <p:cNvPr id="922" name="Google Shape;922;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23" name="Google Shape;923;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24" name="Google Shape;924;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25" name="Google Shape;925;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926" name="Google Shape;926;p20"/>
          <p:cNvGrpSpPr/>
          <p:nvPr/>
        </p:nvGrpSpPr>
        <p:grpSpPr>
          <a:xfrm>
            <a:off x="383142" y="7006235"/>
            <a:ext cx="3230682" cy="3230682"/>
            <a:chOff x="1943325" y="-220375"/>
            <a:chExt cx="1298672" cy="1298672"/>
          </a:xfrm>
        </p:grpSpPr>
        <p:sp>
          <p:nvSpPr>
            <p:cNvPr id="927" name="Google Shape;927;p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28" name="Google Shape;928;p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29" name="Google Shape;929;p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30" name="Google Shape;930;p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31" name="Google Shape;931;p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32" name="Google Shape;932;p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33" name="Google Shape;933;p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34" name="Google Shape;934;p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35" name="Google Shape;935;p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36" name="Google Shape;936;p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37" name="Google Shape;937;p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38" name="Google Shape;938;p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39" name="Google Shape;939;p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40" name="Google Shape;940;p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41" name="Google Shape;941;p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42" name="Google Shape;942;p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43" name="Google Shape;943;p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44" name="Google Shape;944;p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45" name="Google Shape;945;p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46" name="Google Shape;946;p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47" name="Google Shape;947;p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48" name="Google Shape;948;p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49" name="Google Shape;949;p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50" name="Google Shape;950;p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51" name="Google Shape;951;p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52" name="Google Shape;952;p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53" name="Google Shape;953;p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54" name="Google Shape;954;p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55" name="Google Shape;955;p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56" name="Google Shape;956;p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57" name="Google Shape;957;p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58" name="Google Shape;958;p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59" name="Google Shape;959;p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60" name="Google Shape;960;p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61" name="Google Shape;961;p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62" name="Google Shape;962;p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63" name="Google Shape;963;p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64" name="Google Shape;964;p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65" name="Google Shape;965;p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66" name="Google Shape;966;p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67" name="Google Shape;967;p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68" name="Google Shape;968;p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69" name="Google Shape;969;p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70" name="Google Shape;970;p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71" name="Google Shape;971;p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72" name="Google Shape;972;p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73" name="Google Shape;973;p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74" name="Google Shape;974;p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975" name="Google Shape;975;p20"/>
          <p:cNvGrpSpPr/>
          <p:nvPr/>
        </p:nvGrpSpPr>
        <p:grpSpPr>
          <a:xfrm>
            <a:off x="12780705" y="2071112"/>
            <a:ext cx="3144462" cy="827296"/>
            <a:chOff x="3539975" y="3523525"/>
            <a:chExt cx="745925" cy="196250"/>
          </a:xfrm>
        </p:grpSpPr>
        <p:sp>
          <p:nvSpPr>
            <p:cNvPr id="976" name="Google Shape;976;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77" name="Google Shape;977;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78" name="Google Shape;978;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79" name="Google Shape;979;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80" name="Google Shape;980;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81" name="Google Shape;981;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82" name="Google Shape;982;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83" name="Google Shape;983;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84" name="Google Shape;984;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85" name="Google Shape;985;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86" name="Google Shape;986;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87" name="Google Shape;987;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88" name="Google Shape;988;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89" name="Google Shape;989;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90" name="Google Shape;990;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991" name="Google Shape;991;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3939812585"/>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992"/>
        <p:cNvGrpSpPr/>
        <p:nvPr/>
      </p:nvGrpSpPr>
      <p:grpSpPr>
        <a:xfrm>
          <a:off x="0" y="0"/>
          <a:ext cx="0" cy="0"/>
          <a:chOff x="0" y="0"/>
          <a:chExt cx="0" cy="0"/>
        </a:xfrm>
      </p:grpSpPr>
      <p:pic>
        <p:nvPicPr>
          <p:cNvPr id="993" name="Google Shape;993;p21"/>
          <p:cNvPicPr preferRelativeResize="0"/>
          <p:nvPr/>
        </p:nvPicPr>
        <p:blipFill rotWithShape="1">
          <a:blip r:embed="rId2">
            <a:alphaModFix amt="60000"/>
          </a:blip>
          <a:srcRect l="39" r="29"/>
          <a:stretch/>
        </p:blipFill>
        <p:spPr>
          <a:xfrm rot="10800000" flipH="1">
            <a:off x="0" y="3"/>
            <a:ext cx="14630403" cy="8229598"/>
          </a:xfrm>
          <a:prstGeom prst="rect">
            <a:avLst/>
          </a:prstGeom>
          <a:noFill/>
          <a:ln>
            <a:noFill/>
          </a:ln>
        </p:spPr>
      </p:pic>
      <p:sp>
        <p:nvSpPr>
          <p:cNvPr id="994" name="Google Shape;994;p21"/>
          <p:cNvSpPr txBox="1">
            <a:spLocks noGrp="1"/>
          </p:cNvSpPr>
          <p:nvPr>
            <p:ph type="subTitle" idx="1"/>
          </p:nvPr>
        </p:nvSpPr>
        <p:spPr>
          <a:xfrm>
            <a:off x="3902720" y="4920490"/>
            <a:ext cx="3358560" cy="7094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995" name="Google Shape;995;p21"/>
          <p:cNvSpPr txBox="1">
            <a:spLocks noGrp="1"/>
          </p:cNvSpPr>
          <p:nvPr>
            <p:ph type="subTitle" idx="2"/>
          </p:nvPr>
        </p:nvSpPr>
        <p:spPr>
          <a:xfrm>
            <a:off x="3902722" y="5458882"/>
            <a:ext cx="3358560" cy="106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996" name="Google Shape;996;p21"/>
          <p:cNvSpPr txBox="1">
            <a:spLocks noGrp="1"/>
          </p:cNvSpPr>
          <p:nvPr>
            <p:ph type="subTitle" idx="3"/>
          </p:nvPr>
        </p:nvSpPr>
        <p:spPr>
          <a:xfrm>
            <a:off x="3902734" y="2482880"/>
            <a:ext cx="3358560" cy="7094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997" name="Google Shape;997;p21"/>
          <p:cNvSpPr txBox="1">
            <a:spLocks noGrp="1"/>
          </p:cNvSpPr>
          <p:nvPr>
            <p:ph type="subTitle" idx="4"/>
          </p:nvPr>
        </p:nvSpPr>
        <p:spPr>
          <a:xfrm>
            <a:off x="3902728" y="3021272"/>
            <a:ext cx="3358560" cy="106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998" name="Google Shape;998;p21"/>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pic>
        <p:nvPicPr>
          <p:cNvPr id="999" name="Google Shape;999;p21"/>
          <p:cNvPicPr preferRelativeResize="0"/>
          <p:nvPr/>
        </p:nvPicPr>
        <p:blipFill>
          <a:blip r:embed="rId3">
            <a:alphaModFix/>
          </a:blip>
          <a:stretch>
            <a:fillRect/>
          </a:stretch>
        </p:blipFill>
        <p:spPr>
          <a:xfrm rot="10800000">
            <a:off x="858519" y="6314040"/>
            <a:ext cx="14965141" cy="4290000"/>
          </a:xfrm>
          <a:prstGeom prst="rect">
            <a:avLst/>
          </a:prstGeom>
          <a:noFill/>
          <a:ln>
            <a:noFill/>
          </a:ln>
        </p:spPr>
      </p:pic>
      <p:grpSp>
        <p:nvGrpSpPr>
          <p:cNvPr id="1000" name="Google Shape;1000;p21"/>
          <p:cNvGrpSpPr/>
          <p:nvPr/>
        </p:nvGrpSpPr>
        <p:grpSpPr>
          <a:xfrm rot="10800000" flipH="1">
            <a:off x="641123" y="2302680"/>
            <a:ext cx="453331" cy="455549"/>
            <a:chOff x="432750" y="3302025"/>
            <a:chExt cx="216416" cy="217475"/>
          </a:xfrm>
        </p:grpSpPr>
        <p:sp>
          <p:nvSpPr>
            <p:cNvPr id="1001" name="Google Shape;1001;p21"/>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02" name="Google Shape;1002;p2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003" name="Google Shape;1003;p21"/>
          <p:cNvGrpSpPr/>
          <p:nvPr/>
        </p:nvGrpSpPr>
        <p:grpSpPr>
          <a:xfrm rot="10800000" flipH="1">
            <a:off x="572341" y="4597896"/>
            <a:ext cx="571926" cy="1530086"/>
            <a:chOff x="357713" y="600975"/>
            <a:chExt cx="357454" cy="956304"/>
          </a:xfrm>
        </p:grpSpPr>
        <p:sp>
          <p:nvSpPr>
            <p:cNvPr id="1004" name="Google Shape;1004;p2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05" name="Google Shape;1005;p2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06" name="Google Shape;1006;p2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07" name="Google Shape;1007;p2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008" name="Google Shape;1008;p21"/>
          <p:cNvGrpSpPr/>
          <p:nvPr/>
        </p:nvGrpSpPr>
        <p:grpSpPr>
          <a:xfrm>
            <a:off x="12927065" y="4597872"/>
            <a:ext cx="3144462" cy="827296"/>
            <a:chOff x="3539975" y="3523525"/>
            <a:chExt cx="745925" cy="196250"/>
          </a:xfrm>
        </p:grpSpPr>
        <p:sp>
          <p:nvSpPr>
            <p:cNvPr id="1009" name="Google Shape;1009;p2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10" name="Google Shape;1010;p2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11" name="Google Shape;1011;p2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12" name="Google Shape;1012;p2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13" name="Google Shape;1013;p2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14" name="Google Shape;1014;p2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15" name="Google Shape;1015;p2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16" name="Google Shape;1016;p2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17" name="Google Shape;1017;p2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18" name="Google Shape;1018;p2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19" name="Google Shape;1019;p2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20" name="Google Shape;1020;p2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21" name="Google Shape;1021;p2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22" name="Google Shape;1022;p2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23" name="Google Shape;1023;p2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24" name="Google Shape;1024;p2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025" name="Google Shape;1025;p21"/>
          <p:cNvSpPr txBox="1">
            <a:spLocks noGrp="1"/>
          </p:cNvSpPr>
          <p:nvPr>
            <p:ph type="subTitle" idx="5"/>
          </p:nvPr>
        </p:nvSpPr>
        <p:spPr>
          <a:xfrm>
            <a:off x="9567160" y="4920490"/>
            <a:ext cx="3358560" cy="7094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26" name="Google Shape;1026;p21"/>
          <p:cNvSpPr txBox="1">
            <a:spLocks noGrp="1"/>
          </p:cNvSpPr>
          <p:nvPr>
            <p:ph type="subTitle" idx="6"/>
          </p:nvPr>
        </p:nvSpPr>
        <p:spPr>
          <a:xfrm>
            <a:off x="9567162" y="5458882"/>
            <a:ext cx="3358560" cy="106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27" name="Google Shape;1027;p21"/>
          <p:cNvSpPr txBox="1">
            <a:spLocks noGrp="1"/>
          </p:cNvSpPr>
          <p:nvPr>
            <p:ph type="subTitle" idx="7"/>
          </p:nvPr>
        </p:nvSpPr>
        <p:spPr>
          <a:xfrm>
            <a:off x="9567174" y="2482880"/>
            <a:ext cx="3358560" cy="7094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28" name="Google Shape;1028;p21"/>
          <p:cNvSpPr txBox="1">
            <a:spLocks noGrp="1"/>
          </p:cNvSpPr>
          <p:nvPr>
            <p:ph type="subTitle" idx="8"/>
          </p:nvPr>
        </p:nvSpPr>
        <p:spPr>
          <a:xfrm>
            <a:off x="9567168" y="3021272"/>
            <a:ext cx="3358560" cy="106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Tree>
    <p:extLst>
      <p:ext uri="{BB962C8B-B14F-4D97-AF65-F5344CB8AC3E}">
        <p14:creationId xmlns:p14="http://schemas.microsoft.com/office/powerpoint/2010/main" val="2040342723"/>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1031" name="Google Shape;1031;p22"/>
          <p:cNvSpPr txBox="1">
            <a:spLocks noGrp="1"/>
          </p:cNvSpPr>
          <p:nvPr>
            <p:ph type="subTitle" idx="1"/>
          </p:nvPr>
        </p:nvSpPr>
        <p:spPr>
          <a:xfrm>
            <a:off x="5210978" y="2112920"/>
            <a:ext cx="3527040" cy="70944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336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vi-VN"/>
              <a:t>Bấm để chỉnh sửa kiểu tiêu đề phụ của Bản cái</a:t>
            </a:r>
            <a:endParaRPr/>
          </a:p>
        </p:txBody>
      </p:sp>
      <p:sp>
        <p:nvSpPr>
          <p:cNvPr id="1032" name="Google Shape;1032;p22"/>
          <p:cNvSpPr txBox="1">
            <a:spLocks noGrp="1"/>
          </p:cNvSpPr>
          <p:nvPr>
            <p:ph type="subTitle" idx="2"/>
          </p:nvPr>
        </p:nvSpPr>
        <p:spPr>
          <a:xfrm>
            <a:off x="5210970" y="2856042"/>
            <a:ext cx="5248320" cy="7708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1033" name="Google Shape;1033;p22"/>
          <p:cNvSpPr txBox="1">
            <a:spLocks noGrp="1"/>
          </p:cNvSpPr>
          <p:nvPr>
            <p:ph type="subTitle" idx="3"/>
          </p:nvPr>
        </p:nvSpPr>
        <p:spPr>
          <a:xfrm>
            <a:off x="5210978" y="3897560"/>
            <a:ext cx="3527040" cy="70944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36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1034" name="Google Shape;1034;p22"/>
          <p:cNvSpPr txBox="1">
            <a:spLocks noGrp="1"/>
          </p:cNvSpPr>
          <p:nvPr>
            <p:ph type="subTitle" idx="4"/>
          </p:nvPr>
        </p:nvSpPr>
        <p:spPr>
          <a:xfrm>
            <a:off x="5210970" y="4640682"/>
            <a:ext cx="5248320" cy="7708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1035" name="Google Shape;1035;p22"/>
          <p:cNvSpPr txBox="1">
            <a:spLocks noGrp="1"/>
          </p:cNvSpPr>
          <p:nvPr>
            <p:ph type="subTitle" idx="5"/>
          </p:nvPr>
        </p:nvSpPr>
        <p:spPr>
          <a:xfrm>
            <a:off x="5210978" y="5682200"/>
            <a:ext cx="3527040" cy="70944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36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1036" name="Google Shape;1036;p22"/>
          <p:cNvSpPr txBox="1">
            <a:spLocks noGrp="1"/>
          </p:cNvSpPr>
          <p:nvPr>
            <p:ph type="subTitle" idx="6"/>
          </p:nvPr>
        </p:nvSpPr>
        <p:spPr>
          <a:xfrm>
            <a:off x="5210970" y="6425322"/>
            <a:ext cx="5248320" cy="7708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1037" name="Google Shape;1037;p22"/>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1038" name="Google Shape;1038;p22"/>
          <p:cNvGrpSpPr/>
          <p:nvPr/>
        </p:nvGrpSpPr>
        <p:grpSpPr>
          <a:xfrm flipH="1">
            <a:off x="-1216498" y="6541112"/>
            <a:ext cx="3144462" cy="827296"/>
            <a:chOff x="3539975" y="3523525"/>
            <a:chExt cx="745925" cy="196250"/>
          </a:xfrm>
        </p:grpSpPr>
        <p:sp>
          <p:nvSpPr>
            <p:cNvPr id="1039" name="Google Shape;1039;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40" name="Google Shape;1040;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41" name="Google Shape;1041;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42" name="Google Shape;1042;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43" name="Google Shape;1043;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44" name="Google Shape;1044;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45" name="Google Shape;1045;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46" name="Google Shape;1046;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47" name="Google Shape;1047;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48" name="Google Shape;1048;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49" name="Google Shape;1049;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50" name="Google Shape;1050;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51" name="Google Shape;1051;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52" name="Google Shape;1052;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53" name="Google Shape;1053;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54" name="Google Shape;1054;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055" name="Google Shape;1055;p22"/>
          <p:cNvGrpSpPr/>
          <p:nvPr/>
        </p:nvGrpSpPr>
        <p:grpSpPr>
          <a:xfrm>
            <a:off x="1189901" y="2584720"/>
            <a:ext cx="571926" cy="1530086"/>
            <a:chOff x="357713" y="600975"/>
            <a:chExt cx="357454" cy="956304"/>
          </a:xfrm>
        </p:grpSpPr>
        <p:sp>
          <p:nvSpPr>
            <p:cNvPr id="1056" name="Google Shape;1056;p2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57" name="Google Shape;1057;p2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58" name="Google Shape;1058;p2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59" name="Google Shape;1059;p2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15469949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3259200" y="2394240"/>
            <a:ext cx="8112000" cy="344112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1520"/>
            </a:lvl1pPr>
            <a:lvl2pPr lvl="1">
              <a:spcBef>
                <a:spcPts val="0"/>
              </a:spcBef>
              <a:spcAft>
                <a:spcPts val="0"/>
              </a:spcAft>
              <a:buSzPts val="4800"/>
              <a:buNone/>
              <a:defRPr sz="7680"/>
            </a:lvl2pPr>
            <a:lvl3pPr lvl="2">
              <a:spcBef>
                <a:spcPts val="0"/>
              </a:spcBef>
              <a:spcAft>
                <a:spcPts val="0"/>
              </a:spcAft>
              <a:buSzPts val="4800"/>
              <a:buNone/>
              <a:defRPr sz="7680"/>
            </a:lvl3pPr>
            <a:lvl4pPr lvl="3">
              <a:spcBef>
                <a:spcPts val="0"/>
              </a:spcBef>
              <a:spcAft>
                <a:spcPts val="0"/>
              </a:spcAft>
              <a:buSzPts val="4800"/>
              <a:buNone/>
              <a:defRPr sz="7680"/>
            </a:lvl4pPr>
            <a:lvl5pPr lvl="4">
              <a:spcBef>
                <a:spcPts val="0"/>
              </a:spcBef>
              <a:spcAft>
                <a:spcPts val="0"/>
              </a:spcAft>
              <a:buSzPts val="4800"/>
              <a:buNone/>
              <a:defRPr sz="7680"/>
            </a:lvl5pPr>
            <a:lvl6pPr lvl="5">
              <a:spcBef>
                <a:spcPts val="0"/>
              </a:spcBef>
              <a:spcAft>
                <a:spcPts val="0"/>
              </a:spcAft>
              <a:buSzPts val="4800"/>
              <a:buNone/>
              <a:defRPr sz="7680"/>
            </a:lvl6pPr>
            <a:lvl7pPr lvl="6">
              <a:spcBef>
                <a:spcPts val="0"/>
              </a:spcBef>
              <a:spcAft>
                <a:spcPts val="0"/>
              </a:spcAft>
              <a:buSzPts val="4800"/>
              <a:buNone/>
              <a:defRPr sz="7680"/>
            </a:lvl7pPr>
            <a:lvl8pPr lvl="7">
              <a:spcBef>
                <a:spcPts val="0"/>
              </a:spcBef>
              <a:spcAft>
                <a:spcPts val="0"/>
              </a:spcAft>
              <a:buSzPts val="4800"/>
              <a:buNone/>
              <a:defRPr sz="7680"/>
            </a:lvl8pPr>
            <a:lvl9pPr lvl="8">
              <a:spcBef>
                <a:spcPts val="0"/>
              </a:spcBef>
              <a:spcAft>
                <a:spcPts val="0"/>
              </a:spcAft>
              <a:buSzPts val="4800"/>
              <a:buNone/>
              <a:defRPr sz="7680"/>
            </a:lvl9pPr>
          </a:lstStyle>
          <a:p>
            <a:r>
              <a:rPr lang="vi-VN"/>
              <a:t>Bấm để sửa kiểu tiêu đề Bản cái</a:t>
            </a:r>
            <a:endParaRPr/>
          </a:p>
        </p:txBody>
      </p:sp>
      <p:sp>
        <p:nvSpPr>
          <p:cNvPr id="119" name="Google Shape;119;p8"/>
          <p:cNvSpPr/>
          <p:nvPr/>
        </p:nvSpPr>
        <p:spPr>
          <a:xfrm>
            <a:off x="1696730" y="1853821"/>
            <a:ext cx="193917" cy="19429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0" name="Google Shape;120;p8"/>
          <p:cNvSpPr/>
          <p:nvPr/>
        </p:nvSpPr>
        <p:spPr>
          <a:xfrm>
            <a:off x="12479584" y="1465695"/>
            <a:ext cx="194294" cy="19429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1" name="Google Shape;121;p8"/>
          <p:cNvSpPr/>
          <p:nvPr/>
        </p:nvSpPr>
        <p:spPr>
          <a:xfrm>
            <a:off x="8412694" y="3923849"/>
            <a:ext cx="92158" cy="92158"/>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2" name="Google Shape;122;p8"/>
          <p:cNvSpPr/>
          <p:nvPr/>
        </p:nvSpPr>
        <p:spPr>
          <a:xfrm>
            <a:off x="441071" y="2491295"/>
            <a:ext cx="92534" cy="92158"/>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3" name="Google Shape;123;p8"/>
          <p:cNvSpPr/>
          <p:nvPr/>
        </p:nvSpPr>
        <p:spPr>
          <a:xfrm>
            <a:off x="3692611" y="4803818"/>
            <a:ext cx="166538" cy="166915"/>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4" name="Google Shape;124;p8"/>
          <p:cNvSpPr/>
          <p:nvPr/>
        </p:nvSpPr>
        <p:spPr>
          <a:xfrm>
            <a:off x="13221877" y="4725890"/>
            <a:ext cx="166538" cy="166915"/>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125" name="Google Shape;125;p8"/>
          <p:cNvGrpSpPr/>
          <p:nvPr/>
        </p:nvGrpSpPr>
        <p:grpSpPr>
          <a:xfrm>
            <a:off x="13221891" y="-694985"/>
            <a:ext cx="302218" cy="1890450"/>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129" name="Google Shape;129;p8"/>
          <p:cNvSpPr/>
          <p:nvPr/>
        </p:nvSpPr>
        <p:spPr>
          <a:xfrm>
            <a:off x="13577594" y="2583411"/>
            <a:ext cx="128803" cy="128762"/>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30" name="Google Shape;130;p8"/>
          <p:cNvSpPr/>
          <p:nvPr/>
        </p:nvSpPr>
        <p:spPr>
          <a:xfrm>
            <a:off x="10068806" y="1336974"/>
            <a:ext cx="128762" cy="128762"/>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31" name="Google Shape;131;p8"/>
          <p:cNvSpPr/>
          <p:nvPr/>
        </p:nvSpPr>
        <p:spPr>
          <a:xfrm>
            <a:off x="2845607" y="3450845"/>
            <a:ext cx="191989" cy="19194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132" name="Google Shape;132;p8"/>
          <p:cNvGrpSpPr/>
          <p:nvPr/>
        </p:nvGrpSpPr>
        <p:grpSpPr>
          <a:xfrm>
            <a:off x="4945195" y="-853851"/>
            <a:ext cx="156894" cy="1836154"/>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135" name="Google Shape;135;p8"/>
          <p:cNvGrpSpPr/>
          <p:nvPr/>
        </p:nvGrpSpPr>
        <p:grpSpPr>
          <a:xfrm>
            <a:off x="7828434" y="-544178"/>
            <a:ext cx="193875" cy="1216792"/>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138" name="Google Shape;138;p8"/>
          <p:cNvGrpSpPr/>
          <p:nvPr/>
        </p:nvGrpSpPr>
        <p:grpSpPr>
          <a:xfrm>
            <a:off x="11148538" y="136703"/>
            <a:ext cx="213203" cy="3123803"/>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141" name="Google Shape;141;p8"/>
          <p:cNvGrpSpPr/>
          <p:nvPr/>
        </p:nvGrpSpPr>
        <p:grpSpPr>
          <a:xfrm>
            <a:off x="400987" y="3843682"/>
            <a:ext cx="301840" cy="3949366"/>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146" name="Google Shape;146;p8"/>
          <p:cNvGrpSpPr/>
          <p:nvPr/>
        </p:nvGrpSpPr>
        <p:grpSpPr>
          <a:xfrm>
            <a:off x="1571868" y="2712154"/>
            <a:ext cx="318779" cy="4526296"/>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150" name="Google Shape;150;p8"/>
          <p:cNvSpPr/>
          <p:nvPr/>
        </p:nvSpPr>
        <p:spPr>
          <a:xfrm>
            <a:off x="1034981" y="34315"/>
            <a:ext cx="13542" cy="2702510"/>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151" name="Google Shape;151;p8"/>
          <p:cNvGrpSpPr/>
          <p:nvPr/>
        </p:nvGrpSpPr>
        <p:grpSpPr>
          <a:xfrm>
            <a:off x="3261903" y="278252"/>
            <a:ext cx="92158" cy="1330878"/>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154" name="Google Shape;154;p8"/>
          <p:cNvGrpSpPr/>
          <p:nvPr/>
        </p:nvGrpSpPr>
        <p:grpSpPr>
          <a:xfrm>
            <a:off x="12812954" y="3374257"/>
            <a:ext cx="318402" cy="3423630"/>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157" name="Google Shape;157;p8"/>
          <p:cNvSpPr/>
          <p:nvPr/>
        </p:nvSpPr>
        <p:spPr>
          <a:xfrm>
            <a:off x="4323230" y="1853842"/>
            <a:ext cx="193917" cy="19429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158" name="Google Shape;158;p8"/>
          <p:cNvGrpSpPr/>
          <p:nvPr/>
        </p:nvGrpSpPr>
        <p:grpSpPr>
          <a:xfrm>
            <a:off x="6552234" y="-1375503"/>
            <a:ext cx="318402" cy="3423630"/>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161" name="Google Shape;161;p8"/>
          <p:cNvGrpSpPr/>
          <p:nvPr/>
        </p:nvGrpSpPr>
        <p:grpSpPr>
          <a:xfrm>
            <a:off x="10133258" y="5927903"/>
            <a:ext cx="213203" cy="3123803"/>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164" name="Google Shape;164;p8"/>
          <p:cNvGrpSpPr/>
          <p:nvPr/>
        </p:nvGrpSpPr>
        <p:grpSpPr>
          <a:xfrm>
            <a:off x="4323234" y="5780422"/>
            <a:ext cx="193875" cy="1216792"/>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167" name="Google Shape;167;p8"/>
          <p:cNvSpPr/>
          <p:nvPr/>
        </p:nvSpPr>
        <p:spPr>
          <a:xfrm>
            <a:off x="8863237" y="7226749"/>
            <a:ext cx="166538" cy="166915"/>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68" name="Google Shape;168;p8"/>
          <p:cNvSpPr/>
          <p:nvPr/>
        </p:nvSpPr>
        <p:spPr>
          <a:xfrm>
            <a:off x="11190747" y="5406054"/>
            <a:ext cx="128762" cy="128762"/>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Tree>
    <p:extLst>
      <p:ext uri="{BB962C8B-B14F-4D97-AF65-F5344CB8AC3E}">
        <p14:creationId xmlns:p14="http://schemas.microsoft.com/office/powerpoint/2010/main" val="3674472850"/>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60"/>
        <p:cNvGrpSpPr/>
        <p:nvPr/>
      </p:nvGrpSpPr>
      <p:grpSpPr>
        <a:xfrm>
          <a:off x="0" y="0"/>
          <a:ext cx="0" cy="0"/>
          <a:chOff x="0" y="0"/>
          <a:chExt cx="0" cy="0"/>
        </a:xfrm>
      </p:grpSpPr>
      <p:pic>
        <p:nvPicPr>
          <p:cNvPr id="1061" name="Google Shape;1061;p23"/>
          <p:cNvPicPr preferRelativeResize="0"/>
          <p:nvPr/>
        </p:nvPicPr>
        <p:blipFill rotWithShape="1">
          <a:blip r:embed="rId2">
            <a:alphaModFix amt="60000"/>
          </a:blip>
          <a:srcRect t="9" b="9"/>
          <a:stretch/>
        </p:blipFill>
        <p:spPr>
          <a:xfrm rot="10800000">
            <a:off x="0" y="3"/>
            <a:ext cx="14630403" cy="8229598"/>
          </a:xfrm>
          <a:prstGeom prst="rect">
            <a:avLst/>
          </a:prstGeom>
          <a:noFill/>
          <a:ln>
            <a:noFill/>
          </a:ln>
        </p:spPr>
      </p:pic>
      <p:sp>
        <p:nvSpPr>
          <p:cNvPr id="1062" name="Google Shape;1062;p23"/>
          <p:cNvSpPr txBox="1">
            <a:spLocks noGrp="1"/>
          </p:cNvSpPr>
          <p:nvPr>
            <p:ph type="subTitle" idx="1"/>
          </p:nvPr>
        </p:nvSpPr>
        <p:spPr>
          <a:xfrm>
            <a:off x="5373518" y="3940174"/>
            <a:ext cx="395904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63" name="Google Shape;1063;p23"/>
          <p:cNvSpPr txBox="1">
            <a:spLocks noGrp="1"/>
          </p:cNvSpPr>
          <p:nvPr>
            <p:ph type="subTitle" idx="2"/>
          </p:nvPr>
        </p:nvSpPr>
        <p:spPr>
          <a:xfrm>
            <a:off x="5373518" y="4805214"/>
            <a:ext cx="3959040" cy="12273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64" name="Google Shape;1064;p23"/>
          <p:cNvSpPr txBox="1">
            <a:spLocks noGrp="1"/>
          </p:cNvSpPr>
          <p:nvPr>
            <p:ph type="subTitle" idx="3"/>
          </p:nvPr>
        </p:nvSpPr>
        <p:spPr>
          <a:xfrm>
            <a:off x="9564357" y="3940174"/>
            <a:ext cx="395904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65" name="Google Shape;1065;p23"/>
          <p:cNvSpPr txBox="1">
            <a:spLocks noGrp="1"/>
          </p:cNvSpPr>
          <p:nvPr>
            <p:ph type="subTitle" idx="4"/>
          </p:nvPr>
        </p:nvSpPr>
        <p:spPr>
          <a:xfrm>
            <a:off x="9564357" y="4805214"/>
            <a:ext cx="3959040" cy="12273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66" name="Google Shape;1066;p23"/>
          <p:cNvSpPr txBox="1">
            <a:spLocks noGrp="1"/>
          </p:cNvSpPr>
          <p:nvPr>
            <p:ph type="subTitle" idx="5"/>
          </p:nvPr>
        </p:nvSpPr>
        <p:spPr>
          <a:xfrm>
            <a:off x="1182678" y="3940174"/>
            <a:ext cx="395904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67" name="Google Shape;1067;p23"/>
          <p:cNvSpPr txBox="1">
            <a:spLocks noGrp="1"/>
          </p:cNvSpPr>
          <p:nvPr>
            <p:ph type="subTitle" idx="6"/>
          </p:nvPr>
        </p:nvSpPr>
        <p:spPr>
          <a:xfrm>
            <a:off x="1182678" y="4805214"/>
            <a:ext cx="3959040" cy="12273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68" name="Google Shape;1068;p23"/>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pic>
        <p:nvPicPr>
          <p:cNvPr id="1069" name="Google Shape;1069;p23"/>
          <p:cNvPicPr preferRelativeResize="0"/>
          <p:nvPr/>
        </p:nvPicPr>
        <p:blipFill rotWithShape="1">
          <a:blip r:embed="rId3">
            <a:alphaModFix/>
          </a:blip>
          <a:srcRect l="228" r="238"/>
          <a:stretch/>
        </p:blipFill>
        <p:spPr>
          <a:xfrm>
            <a:off x="-436054" y="5895440"/>
            <a:ext cx="14965141" cy="4290000"/>
          </a:xfrm>
          <a:prstGeom prst="rect">
            <a:avLst/>
          </a:prstGeom>
          <a:noFill/>
          <a:ln>
            <a:noFill/>
          </a:ln>
        </p:spPr>
      </p:pic>
      <p:grpSp>
        <p:nvGrpSpPr>
          <p:cNvPr id="1070" name="Google Shape;1070;p23"/>
          <p:cNvGrpSpPr/>
          <p:nvPr/>
        </p:nvGrpSpPr>
        <p:grpSpPr>
          <a:xfrm flipH="1">
            <a:off x="10678234" y="6866232"/>
            <a:ext cx="454368" cy="455549"/>
            <a:chOff x="432750" y="3302025"/>
            <a:chExt cx="216911" cy="217475"/>
          </a:xfrm>
        </p:grpSpPr>
        <p:sp>
          <p:nvSpPr>
            <p:cNvPr id="1071" name="Google Shape;1071;p23"/>
            <p:cNvSpPr/>
            <p:nvPr/>
          </p:nvSpPr>
          <p:spPr>
            <a:xfrm>
              <a:off x="435536"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72" name="Google Shape;1072;p2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073" name="Google Shape;1073;p23"/>
          <p:cNvGrpSpPr/>
          <p:nvPr/>
        </p:nvGrpSpPr>
        <p:grpSpPr>
          <a:xfrm flipH="1">
            <a:off x="-1400441" y="6643232"/>
            <a:ext cx="3144462" cy="827296"/>
            <a:chOff x="3539975" y="3523525"/>
            <a:chExt cx="745925" cy="196250"/>
          </a:xfrm>
        </p:grpSpPr>
        <p:sp>
          <p:nvSpPr>
            <p:cNvPr id="1074" name="Google Shape;1074;p2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75" name="Google Shape;1075;p2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76" name="Google Shape;1076;p2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77" name="Google Shape;1077;p2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78" name="Google Shape;1078;p2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79" name="Google Shape;1079;p2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80" name="Google Shape;1080;p2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81" name="Google Shape;1081;p2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82" name="Google Shape;1082;p2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83" name="Google Shape;1083;p2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84" name="Google Shape;1084;p2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85" name="Google Shape;1085;p2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86" name="Google Shape;1086;p2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87" name="Google Shape;1087;p2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88" name="Google Shape;1088;p2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089" name="Google Shape;1089;p2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090" name="Google Shape;1090;p23"/>
          <p:cNvSpPr/>
          <p:nvPr/>
        </p:nvSpPr>
        <p:spPr>
          <a:xfrm flipH="1">
            <a:off x="5373539" y="6650597"/>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646062083"/>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t="9" b="9"/>
          <a:stretch/>
        </p:blipFill>
        <p:spPr>
          <a:xfrm>
            <a:off x="0" y="3"/>
            <a:ext cx="14630403" cy="8229598"/>
          </a:xfrm>
          <a:prstGeom prst="rect">
            <a:avLst/>
          </a:prstGeom>
          <a:noFill/>
          <a:ln>
            <a:noFill/>
          </a:ln>
        </p:spPr>
      </p:pic>
      <p:sp>
        <p:nvSpPr>
          <p:cNvPr id="1093" name="Google Shape;1093;p24"/>
          <p:cNvSpPr txBox="1">
            <a:spLocks noGrp="1"/>
          </p:cNvSpPr>
          <p:nvPr>
            <p:ph type="subTitle" idx="1"/>
          </p:nvPr>
        </p:nvSpPr>
        <p:spPr>
          <a:xfrm>
            <a:off x="5489766" y="4111776"/>
            <a:ext cx="3650880" cy="70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94" name="Google Shape;1094;p24"/>
          <p:cNvSpPr txBox="1">
            <a:spLocks noGrp="1"/>
          </p:cNvSpPr>
          <p:nvPr>
            <p:ph type="subTitle" idx="2"/>
          </p:nvPr>
        </p:nvSpPr>
        <p:spPr>
          <a:xfrm>
            <a:off x="5489754" y="4954360"/>
            <a:ext cx="3650880" cy="12273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95" name="Google Shape;1095;p24"/>
          <p:cNvSpPr txBox="1">
            <a:spLocks noGrp="1"/>
          </p:cNvSpPr>
          <p:nvPr>
            <p:ph type="subTitle" idx="3"/>
          </p:nvPr>
        </p:nvSpPr>
        <p:spPr>
          <a:xfrm>
            <a:off x="9354632" y="3136416"/>
            <a:ext cx="3650880" cy="70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96" name="Google Shape;1096;p24"/>
          <p:cNvSpPr txBox="1">
            <a:spLocks noGrp="1"/>
          </p:cNvSpPr>
          <p:nvPr>
            <p:ph type="subTitle" idx="4"/>
          </p:nvPr>
        </p:nvSpPr>
        <p:spPr>
          <a:xfrm>
            <a:off x="9354619" y="3979000"/>
            <a:ext cx="3650880" cy="12273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97" name="Google Shape;1097;p24"/>
          <p:cNvSpPr txBox="1">
            <a:spLocks noGrp="1"/>
          </p:cNvSpPr>
          <p:nvPr>
            <p:ph type="subTitle" idx="5"/>
          </p:nvPr>
        </p:nvSpPr>
        <p:spPr>
          <a:xfrm>
            <a:off x="1624902" y="5087136"/>
            <a:ext cx="3650880" cy="70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98" name="Google Shape;1098;p24"/>
          <p:cNvSpPr txBox="1">
            <a:spLocks noGrp="1"/>
          </p:cNvSpPr>
          <p:nvPr>
            <p:ph type="subTitle" idx="6"/>
          </p:nvPr>
        </p:nvSpPr>
        <p:spPr>
          <a:xfrm>
            <a:off x="1624888" y="5929720"/>
            <a:ext cx="3650880" cy="12273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099" name="Google Shape;1099;p24"/>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pic>
        <p:nvPicPr>
          <p:cNvPr id="1100" name="Google Shape;1100;p24"/>
          <p:cNvPicPr preferRelativeResize="0"/>
          <p:nvPr/>
        </p:nvPicPr>
        <p:blipFill rotWithShape="1">
          <a:blip r:embed="rId3">
            <a:alphaModFix/>
          </a:blip>
          <a:srcRect l="228" r="238"/>
          <a:stretch/>
        </p:blipFill>
        <p:spPr>
          <a:xfrm flipH="1">
            <a:off x="-1616534" y="6494640"/>
            <a:ext cx="14965141" cy="4290000"/>
          </a:xfrm>
          <a:prstGeom prst="rect">
            <a:avLst/>
          </a:prstGeom>
          <a:noFill/>
          <a:ln>
            <a:noFill/>
          </a:ln>
        </p:spPr>
      </p:pic>
      <p:grpSp>
        <p:nvGrpSpPr>
          <p:cNvPr id="1101" name="Google Shape;1101;p24"/>
          <p:cNvGrpSpPr/>
          <p:nvPr/>
        </p:nvGrpSpPr>
        <p:grpSpPr>
          <a:xfrm flipH="1">
            <a:off x="13499730" y="2911432"/>
            <a:ext cx="453331" cy="455549"/>
            <a:chOff x="423709" y="3302025"/>
            <a:chExt cx="216416" cy="217475"/>
          </a:xfrm>
        </p:grpSpPr>
        <p:sp>
          <p:nvSpPr>
            <p:cNvPr id="1102" name="Google Shape;1102;p2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03" name="Google Shape;1103;p24"/>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104" name="Google Shape;1104;p24"/>
          <p:cNvGrpSpPr/>
          <p:nvPr/>
        </p:nvGrpSpPr>
        <p:grpSpPr>
          <a:xfrm flipH="1">
            <a:off x="-1736401" y="6744312"/>
            <a:ext cx="3144462" cy="827296"/>
            <a:chOff x="3539975" y="3523525"/>
            <a:chExt cx="745925" cy="196250"/>
          </a:xfrm>
        </p:grpSpPr>
        <p:sp>
          <p:nvSpPr>
            <p:cNvPr id="1105" name="Google Shape;1105;p2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06" name="Google Shape;1106;p2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07" name="Google Shape;1107;p2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08" name="Google Shape;1108;p2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09" name="Google Shape;1109;p2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10" name="Google Shape;1110;p2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11" name="Google Shape;1111;p2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12" name="Google Shape;1112;p2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13" name="Google Shape;1113;p2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14" name="Google Shape;1114;p2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15" name="Google Shape;1115;p2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16" name="Google Shape;1116;p2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17" name="Google Shape;1117;p2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18" name="Google Shape;1118;p2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19" name="Google Shape;1119;p2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20" name="Google Shape;1120;p2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1121" name="Google Shape;1121;p24"/>
          <p:cNvPicPr preferRelativeResize="0"/>
          <p:nvPr/>
        </p:nvPicPr>
        <p:blipFill>
          <a:blip r:embed="rId4">
            <a:alphaModFix/>
          </a:blip>
          <a:stretch>
            <a:fillRect/>
          </a:stretch>
        </p:blipFill>
        <p:spPr>
          <a:xfrm flipH="1">
            <a:off x="-2352358" y="1794440"/>
            <a:ext cx="4044019" cy="4290000"/>
          </a:xfrm>
          <a:prstGeom prst="rect">
            <a:avLst/>
          </a:prstGeom>
          <a:noFill/>
          <a:ln>
            <a:noFill/>
          </a:ln>
        </p:spPr>
      </p:pic>
    </p:spTree>
    <p:extLst>
      <p:ext uri="{BB962C8B-B14F-4D97-AF65-F5344CB8AC3E}">
        <p14:creationId xmlns:p14="http://schemas.microsoft.com/office/powerpoint/2010/main" val="672873851"/>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122"/>
        <p:cNvGrpSpPr/>
        <p:nvPr/>
      </p:nvGrpSpPr>
      <p:grpSpPr>
        <a:xfrm>
          <a:off x="0" y="0"/>
          <a:ext cx="0" cy="0"/>
          <a:chOff x="0" y="0"/>
          <a:chExt cx="0" cy="0"/>
        </a:xfrm>
      </p:grpSpPr>
      <p:pic>
        <p:nvPicPr>
          <p:cNvPr id="1123" name="Google Shape;1123;p25"/>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1124" name="Google Shape;1124;p25"/>
          <p:cNvSpPr txBox="1">
            <a:spLocks noGrp="1"/>
          </p:cNvSpPr>
          <p:nvPr>
            <p:ph type="subTitle" idx="1"/>
          </p:nvPr>
        </p:nvSpPr>
        <p:spPr>
          <a:xfrm flipH="1">
            <a:off x="1624920" y="4668949"/>
            <a:ext cx="3650880" cy="567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25" name="Google Shape;1125;p25"/>
          <p:cNvSpPr txBox="1">
            <a:spLocks noGrp="1"/>
          </p:cNvSpPr>
          <p:nvPr>
            <p:ph type="subTitle" idx="2"/>
          </p:nvPr>
        </p:nvSpPr>
        <p:spPr>
          <a:xfrm>
            <a:off x="5489741" y="5448464"/>
            <a:ext cx="3650880" cy="753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26" name="Google Shape;1126;p25"/>
          <p:cNvSpPr txBox="1">
            <a:spLocks noGrp="1"/>
          </p:cNvSpPr>
          <p:nvPr>
            <p:ph type="subTitle" idx="3"/>
          </p:nvPr>
        </p:nvSpPr>
        <p:spPr>
          <a:xfrm>
            <a:off x="9354643" y="4668949"/>
            <a:ext cx="3650880" cy="567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27" name="Google Shape;1127;p25"/>
          <p:cNvSpPr txBox="1">
            <a:spLocks noGrp="1"/>
          </p:cNvSpPr>
          <p:nvPr>
            <p:ph type="subTitle" idx="4"/>
          </p:nvPr>
        </p:nvSpPr>
        <p:spPr>
          <a:xfrm>
            <a:off x="9354600" y="5448464"/>
            <a:ext cx="3650880" cy="753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28" name="Google Shape;1128;p25"/>
          <p:cNvSpPr txBox="1">
            <a:spLocks noGrp="1"/>
          </p:cNvSpPr>
          <p:nvPr>
            <p:ph type="subTitle" idx="5"/>
          </p:nvPr>
        </p:nvSpPr>
        <p:spPr>
          <a:xfrm flipH="1">
            <a:off x="5489782" y="4668949"/>
            <a:ext cx="3650880" cy="567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29" name="Google Shape;1129;p25"/>
          <p:cNvSpPr txBox="1">
            <a:spLocks noGrp="1"/>
          </p:cNvSpPr>
          <p:nvPr>
            <p:ph type="subTitle" idx="6"/>
          </p:nvPr>
        </p:nvSpPr>
        <p:spPr>
          <a:xfrm>
            <a:off x="1624880" y="5448464"/>
            <a:ext cx="3650880" cy="753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30" name="Google Shape;1130;p25"/>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pic>
        <p:nvPicPr>
          <p:cNvPr id="1131" name="Google Shape;1131;p25"/>
          <p:cNvPicPr preferRelativeResize="0"/>
          <p:nvPr/>
        </p:nvPicPr>
        <p:blipFill rotWithShape="1">
          <a:blip r:embed="rId3">
            <a:alphaModFix/>
          </a:blip>
          <a:srcRect l="228" r="238"/>
          <a:stretch/>
        </p:blipFill>
        <p:spPr>
          <a:xfrm>
            <a:off x="-243841" y="6063160"/>
            <a:ext cx="14965141" cy="4290000"/>
          </a:xfrm>
          <a:prstGeom prst="rect">
            <a:avLst/>
          </a:prstGeom>
          <a:noFill/>
          <a:ln>
            <a:noFill/>
          </a:ln>
        </p:spPr>
      </p:pic>
      <p:grpSp>
        <p:nvGrpSpPr>
          <p:cNvPr id="1132" name="Google Shape;1132;p25"/>
          <p:cNvGrpSpPr/>
          <p:nvPr/>
        </p:nvGrpSpPr>
        <p:grpSpPr>
          <a:xfrm>
            <a:off x="626982" y="6160112"/>
            <a:ext cx="462672" cy="455549"/>
            <a:chOff x="426000" y="3302025"/>
            <a:chExt cx="220875" cy="217475"/>
          </a:xfrm>
        </p:grpSpPr>
        <p:sp>
          <p:nvSpPr>
            <p:cNvPr id="1133" name="Google Shape;1133;p2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34" name="Google Shape;1134;p2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135" name="Google Shape;1135;p25"/>
          <p:cNvGrpSpPr/>
          <p:nvPr/>
        </p:nvGrpSpPr>
        <p:grpSpPr>
          <a:xfrm>
            <a:off x="572341" y="1815000"/>
            <a:ext cx="571926" cy="1530086"/>
            <a:chOff x="357713" y="600975"/>
            <a:chExt cx="357454" cy="956304"/>
          </a:xfrm>
        </p:grpSpPr>
        <p:sp>
          <p:nvSpPr>
            <p:cNvPr id="1136" name="Google Shape;1136;p2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37" name="Google Shape;1137;p2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38" name="Google Shape;1138;p2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39" name="Google Shape;1139;p2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140" name="Google Shape;1140;p25"/>
          <p:cNvGrpSpPr/>
          <p:nvPr/>
        </p:nvGrpSpPr>
        <p:grpSpPr>
          <a:xfrm>
            <a:off x="13219425" y="6201592"/>
            <a:ext cx="3144462" cy="827296"/>
            <a:chOff x="3539975" y="3523525"/>
            <a:chExt cx="745925" cy="196250"/>
          </a:xfrm>
        </p:grpSpPr>
        <p:sp>
          <p:nvSpPr>
            <p:cNvPr id="1141" name="Google Shape;1141;p2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42" name="Google Shape;1142;p2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43" name="Google Shape;1143;p2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44" name="Google Shape;1144;p2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45" name="Google Shape;1145;p2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46" name="Google Shape;1146;p2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47" name="Google Shape;1147;p2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48" name="Google Shape;1148;p2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49" name="Google Shape;1149;p2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50" name="Google Shape;1150;p2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51" name="Google Shape;1151;p2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52" name="Google Shape;1152;p2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53" name="Google Shape;1153;p2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54" name="Google Shape;1154;p2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55" name="Google Shape;1155;p2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56" name="Google Shape;1156;p2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157" name="Google Shape;1157;p25"/>
          <p:cNvSpPr/>
          <p:nvPr/>
        </p:nvSpPr>
        <p:spPr>
          <a:xfrm>
            <a:off x="700462" y="4025936"/>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1411023271"/>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158"/>
        <p:cNvGrpSpPr/>
        <p:nvPr/>
      </p:nvGrpSpPr>
      <p:grpSpPr>
        <a:xfrm>
          <a:off x="0" y="0"/>
          <a:ext cx="0" cy="0"/>
          <a:chOff x="0" y="0"/>
          <a:chExt cx="0" cy="0"/>
        </a:xfrm>
      </p:grpSpPr>
      <p:pic>
        <p:nvPicPr>
          <p:cNvPr id="1159" name="Google Shape;1159;p26"/>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1160" name="Google Shape;1160;p26"/>
          <p:cNvSpPr txBox="1">
            <a:spLocks noGrp="1"/>
          </p:cNvSpPr>
          <p:nvPr>
            <p:ph type="subTitle" idx="1"/>
          </p:nvPr>
        </p:nvSpPr>
        <p:spPr>
          <a:xfrm>
            <a:off x="3785040" y="1911301"/>
            <a:ext cx="706032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61" name="Google Shape;1161;p26"/>
          <p:cNvSpPr txBox="1">
            <a:spLocks noGrp="1"/>
          </p:cNvSpPr>
          <p:nvPr>
            <p:ph type="subTitle" idx="2"/>
          </p:nvPr>
        </p:nvSpPr>
        <p:spPr>
          <a:xfrm>
            <a:off x="3785040" y="4177400"/>
            <a:ext cx="706032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62" name="Google Shape;1162;p26"/>
          <p:cNvSpPr txBox="1">
            <a:spLocks noGrp="1"/>
          </p:cNvSpPr>
          <p:nvPr>
            <p:ph type="subTitle" idx="3"/>
          </p:nvPr>
        </p:nvSpPr>
        <p:spPr>
          <a:xfrm>
            <a:off x="3785040" y="6443501"/>
            <a:ext cx="706032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grpSp>
        <p:nvGrpSpPr>
          <p:cNvPr id="1163" name="Google Shape;1163;p26"/>
          <p:cNvGrpSpPr/>
          <p:nvPr/>
        </p:nvGrpSpPr>
        <p:grpSpPr>
          <a:xfrm flipH="1">
            <a:off x="-1216498" y="6541112"/>
            <a:ext cx="3144462" cy="827296"/>
            <a:chOff x="3539975" y="3523525"/>
            <a:chExt cx="745925" cy="196250"/>
          </a:xfrm>
        </p:grpSpPr>
        <p:sp>
          <p:nvSpPr>
            <p:cNvPr id="1164" name="Google Shape;1164;p2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65" name="Google Shape;1165;p2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66" name="Google Shape;1166;p2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67" name="Google Shape;1167;p2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68" name="Google Shape;1168;p2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69" name="Google Shape;1169;p2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70" name="Google Shape;1170;p2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71" name="Google Shape;1171;p2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72" name="Google Shape;1172;p2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73" name="Google Shape;1173;p2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74" name="Google Shape;1174;p2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75" name="Google Shape;1175;p2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76" name="Google Shape;1176;p2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77" name="Google Shape;1177;p2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78" name="Google Shape;1178;p2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79" name="Google Shape;1179;p2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180" name="Google Shape;1180;p26"/>
          <p:cNvGrpSpPr/>
          <p:nvPr/>
        </p:nvGrpSpPr>
        <p:grpSpPr>
          <a:xfrm>
            <a:off x="1189901" y="2584720"/>
            <a:ext cx="571926" cy="1530086"/>
            <a:chOff x="357713" y="600975"/>
            <a:chExt cx="357454" cy="956304"/>
          </a:xfrm>
        </p:grpSpPr>
        <p:sp>
          <p:nvSpPr>
            <p:cNvPr id="1181" name="Google Shape;1181;p2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82" name="Google Shape;1182;p2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83" name="Google Shape;1183;p2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184" name="Google Shape;1184;p2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185" name="Google Shape;1185;p26"/>
          <p:cNvSpPr txBox="1">
            <a:spLocks noGrp="1"/>
          </p:cNvSpPr>
          <p:nvPr>
            <p:ph type="title" hasCustomPrompt="1"/>
          </p:nvPr>
        </p:nvSpPr>
        <p:spPr>
          <a:xfrm>
            <a:off x="3785040" y="912499"/>
            <a:ext cx="7060320" cy="99888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6560"/>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sp>
        <p:nvSpPr>
          <p:cNvPr id="1186" name="Google Shape;1186;p26"/>
          <p:cNvSpPr txBox="1">
            <a:spLocks noGrp="1"/>
          </p:cNvSpPr>
          <p:nvPr>
            <p:ph type="title" idx="4" hasCustomPrompt="1"/>
          </p:nvPr>
        </p:nvSpPr>
        <p:spPr>
          <a:xfrm>
            <a:off x="3785040" y="3168059"/>
            <a:ext cx="7060320" cy="99888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6560"/>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sp>
        <p:nvSpPr>
          <p:cNvPr id="1187" name="Google Shape;1187;p26"/>
          <p:cNvSpPr txBox="1">
            <a:spLocks noGrp="1"/>
          </p:cNvSpPr>
          <p:nvPr>
            <p:ph type="title" idx="5" hasCustomPrompt="1"/>
          </p:nvPr>
        </p:nvSpPr>
        <p:spPr>
          <a:xfrm>
            <a:off x="3785040" y="5423699"/>
            <a:ext cx="7060320" cy="99888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6560"/>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pic>
        <p:nvPicPr>
          <p:cNvPr id="1188" name="Google Shape;1188;p26"/>
          <p:cNvPicPr preferRelativeResize="0"/>
          <p:nvPr/>
        </p:nvPicPr>
        <p:blipFill>
          <a:blip r:embed="rId3">
            <a:alphaModFix/>
          </a:blip>
          <a:stretch>
            <a:fillRect/>
          </a:stretch>
        </p:blipFill>
        <p:spPr>
          <a:xfrm>
            <a:off x="11842703" y="-1663720"/>
            <a:ext cx="4044019" cy="4290000"/>
          </a:xfrm>
          <a:prstGeom prst="rect">
            <a:avLst/>
          </a:prstGeom>
          <a:noFill/>
          <a:ln>
            <a:noFill/>
          </a:ln>
        </p:spPr>
      </p:pic>
    </p:spTree>
    <p:extLst>
      <p:ext uri="{BB962C8B-B14F-4D97-AF65-F5344CB8AC3E}">
        <p14:creationId xmlns:p14="http://schemas.microsoft.com/office/powerpoint/2010/main" val="829840940"/>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189"/>
        <p:cNvGrpSpPr/>
        <p:nvPr/>
      </p:nvGrpSpPr>
      <p:grpSpPr>
        <a:xfrm>
          <a:off x="0" y="0"/>
          <a:ext cx="0" cy="0"/>
          <a:chOff x="0" y="0"/>
          <a:chExt cx="0" cy="0"/>
        </a:xfrm>
      </p:grpSpPr>
      <p:pic>
        <p:nvPicPr>
          <p:cNvPr id="1190" name="Google Shape;1190;p27"/>
          <p:cNvPicPr preferRelativeResize="0"/>
          <p:nvPr/>
        </p:nvPicPr>
        <p:blipFill rotWithShape="1">
          <a:blip r:embed="rId2">
            <a:alphaModFix amt="60000"/>
          </a:blip>
          <a:srcRect t="9" b="9"/>
          <a:stretch/>
        </p:blipFill>
        <p:spPr>
          <a:xfrm>
            <a:off x="0" y="3"/>
            <a:ext cx="14630403" cy="8229598"/>
          </a:xfrm>
          <a:prstGeom prst="rect">
            <a:avLst/>
          </a:prstGeom>
          <a:noFill/>
          <a:ln>
            <a:noFill/>
          </a:ln>
        </p:spPr>
      </p:pic>
      <p:sp>
        <p:nvSpPr>
          <p:cNvPr id="1191" name="Google Shape;1191;p27"/>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1192" name="Google Shape;1192;p27"/>
          <p:cNvSpPr txBox="1">
            <a:spLocks noGrp="1"/>
          </p:cNvSpPr>
          <p:nvPr>
            <p:ph type="subTitle" idx="1"/>
          </p:nvPr>
        </p:nvSpPr>
        <p:spPr>
          <a:xfrm flipH="1">
            <a:off x="1624920" y="3815509"/>
            <a:ext cx="3650880" cy="567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93" name="Google Shape;1193;p27"/>
          <p:cNvSpPr txBox="1">
            <a:spLocks noGrp="1"/>
          </p:cNvSpPr>
          <p:nvPr>
            <p:ph type="subTitle" idx="2"/>
          </p:nvPr>
        </p:nvSpPr>
        <p:spPr>
          <a:xfrm>
            <a:off x="5489741" y="4595050"/>
            <a:ext cx="3650880" cy="1239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94" name="Google Shape;1194;p27"/>
          <p:cNvSpPr txBox="1">
            <a:spLocks noGrp="1"/>
          </p:cNvSpPr>
          <p:nvPr>
            <p:ph type="subTitle" idx="3"/>
          </p:nvPr>
        </p:nvSpPr>
        <p:spPr>
          <a:xfrm>
            <a:off x="9354643" y="3815509"/>
            <a:ext cx="3650880" cy="567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95" name="Google Shape;1195;p27"/>
          <p:cNvSpPr txBox="1">
            <a:spLocks noGrp="1"/>
          </p:cNvSpPr>
          <p:nvPr>
            <p:ph type="subTitle" idx="4"/>
          </p:nvPr>
        </p:nvSpPr>
        <p:spPr>
          <a:xfrm>
            <a:off x="9354600" y="4595050"/>
            <a:ext cx="3650880" cy="1239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96" name="Google Shape;1196;p27"/>
          <p:cNvSpPr txBox="1">
            <a:spLocks noGrp="1"/>
          </p:cNvSpPr>
          <p:nvPr>
            <p:ph type="subTitle" idx="5"/>
          </p:nvPr>
        </p:nvSpPr>
        <p:spPr>
          <a:xfrm flipH="1">
            <a:off x="5489782" y="3815509"/>
            <a:ext cx="3650880" cy="567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97" name="Google Shape;1197;p27"/>
          <p:cNvSpPr txBox="1">
            <a:spLocks noGrp="1"/>
          </p:cNvSpPr>
          <p:nvPr>
            <p:ph type="subTitle" idx="6"/>
          </p:nvPr>
        </p:nvSpPr>
        <p:spPr>
          <a:xfrm>
            <a:off x="1624880" y="4595050"/>
            <a:ext cx="3650880" cy="1239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198" name="Google Shape;1198;p27"/>
          <p:cNvSpPr txBox="1">
            <a:spLocks noGrp="1"/>
          </p:cNvSpPr>
          <p:nvPr>
            <p:ph type="title" idx="7" hasCustomPrompt="1"/>
          </p:nvPr>
        </p:nvSpPr>
        <p:spPr>
          <a:xfrm>
            <a:off x="1624880" y="2770680"/>
            <a:ext cx="3650880" cy="82704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6560"/>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sp>
        <p:nvSpPr>
          <p:cNvPr id="1199" name="Google Shape;1199;p27"/>
          <p:cNvSpPr txBox="1">
            <a:spLocks noGrp="1"/>
          </p:cNvSpPr>
          <p:nvPr>
            <p:ph type="title" idx="8" hasCustomPrompt="1"/>
          </p:nvPr>
        </p:nvSpPr>
        <p:spPr>
          <a:xfrm>
            <a:off x="5489760" y="2776800"/>
            <a:ext cx="3650880" cy="82704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6560"/>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sp>
        <p:nvSpPr>
          <p:cNvPr id="1200" name="Google Shape;1200;p27"/>
          <p:cNvSpPr txBox="1">
            <a:spLocks noGrp="1"/>
          </p:cNvSpPr>
          <p:nvPr>
            <p:ph type="title" idx="9" hasCustomPrompt="1"/>
          </p:nvPr>
        </p:nvSpPr>
        <p:spPr>
          <a:xfrm>
            <a:off x="9354640" y="2770421"/>
            <a:ext cx="3650880" cy="82704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6560"/>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pic>
        <p:nvPicPr>
          <p:cNvPr id="1201" name="Google Shape;1201;p27"/>
          <p:cNvPicPr preferRelativeResize="0"/>
          <p:nvPr/>
        </p:nvPicPr>
        <p:blipFill>
          <a:blip r:embed="rId3">
            <a:alphaModFix/>
          </a:blip>
          <a:stretch>
            <a:fillRect/>
          </a:stretch>
        </p:blipFill>
        <p:spPr>
          <a:xfrm>
            <a:off x="-667641" y="6395000"/>
            <a:ext cx="14965141" cy="4290000"/>
          </a:xfrm>
          <a:prstGeom prst="rect">
            <a:avLst/>
          </a:prstGeom>
          <a:noFill/>
          <a:ln>
            <a:noFill/>
          </a:ln>
        </p:spPr>
      </p:pic>
      <p:grpSp>
        <p:nvGrpSpPr>
          <p:cNvPr id="1202" name="Google Shape;1202;p27"/>
          <p:cNvGrpSpPr/>
          <p:nvPr/>
        </p:nvGrpSpPr>
        <p:grpSpPr>
          <a:xfrm>
            <a:off x="13386505" y="5364832"/>
            <a:ext cx="3144462" cy="827296"/>
            <a:chOff x="3539975" y="3523525"/>
            <a:chExt cx="745925" cy="196250"/>
          </a:xfrm>
        </p:grpSpPr>
        <p:sp>
          <p:nvSpPr>
            <p:cNvPr id="1203" name="Google Shape;1203;p2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04" name="Google Shape;1204;p2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05" name="Google Shape;1205;p2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06" name="Google Shape;1206;p2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07" name="Google Shape;1207;p2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08" name="Google Shape;1208;p2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09" name="Google Shape;1209;p2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10" name="Google Shape;1210;p2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11" name="Google Shape;1211;p2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12" name="Google Shape;1212;p2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13" name="Google Shape;1213;p2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14" name="Google Shape;1214;p2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15" name="Google Shape;1215;p2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16" name="Google Shape;1216;p2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17" name="Google Shape;1217;p2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18" name="Google Shape;1218;p2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219" name="Google Shape;1219;p27"/>
          <p:cNvSpPr/>
          <p:nvPr/>
        </p:nvSpPr>
        <p:spPr>
          <a:xfrm>
            <a:off x="413902" y="3612536"/>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1235047382"/>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1220"/>
        <p:cNvGrpSpPr/>
        <p:nvPr/>
      </p:nvGrpSpPr>
      <p:grpSpPr>
        <a:xfrm>
          <a:off x="0" y="0"/>
          <a:ext cx="0" cy="0"/>
          <a:chOff x="0" y="0"/>
          <a:chExt cx="0" cy="0"/>
        </a:xfrm>
      </p:grpSpPr>
      <p:pic>
        <p:nvPicPr>
          <p:cNvPr id="1221" name="Google Shape;1221;p28"/>
          <p:cNvPicPr preferRelativeResize="0"/>
          <p:nvPr/>
        </p:nvPicPr>
        <p:blipFill rotWithShape="1">
          <a:blip r:embed="rId2">
            <a:alphaModFix amt="60000"/>
          </a:blip>
          <a:srcRect l="39" r="29"/>
          <a:stretch/>
        </p:blipFill>
        <p:spPr>
          <a:xfrm>
            <a:off x="0" y="3"/>
            <a:ext cx="14630403" cy="8229598"/>
          </a:xfrm>
          <a:prstGeom prst="rect">
            <a:avLst/>
          </a:prstGeom>
          <a:noFill/>
          <a:ln>
            <a:noFill/>
          </a:ln>
        </p:spPr>
      </p:pic>
      <p:sp>
        <p:nvSpPr>
          <p:cNvPr id="1222" name="Google Shape;1222;p28"/>
          <p:cNvSpPr txBox="1">
            <a:spLocks noGrp="1"/>
          </p:cNvSpPr>
          <p:nvPr>
            <p:ph type="title" hasCustomPrompt="1"/>
          </p:nvPr>
        </p:nvSpPr>
        <p:spPr>
          <a:xfrm>
            <a:off x="2710800" y="4601861"/>
            <a:ext cx="9208800" cy="157248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0560"/>
            </a:lvl1pPr>
            <a:lvl2pPr lvl="1" algn="ctr" rtl="0">
              <a:spcBef>
                <a:spcPts val="0"/>
              </a:spcBef>
              <a:spcAft>
                <a:spcPts val="0"/>
              </a:spcAft>
              <a:buSzPts val="12000"/>
              <a:buNone/>
              <a:defRPr sz="19200"/>
            </a:lvl2pPr>
            <a:lvl3pPr lvl="2" algn="ctr" rtl="0">
              <a:spcBef>
                <a:spcPts val="0"/>
              </a:spcBef>
              <a:spcAft>
                <a:spcPts val="0"/>
              </a:spcAft>
              <a:buSzPts val="12000"/>
              <a:buNone/>
              <a:defRPr sz="19200"/>
            </a:lvl3pPr>
            <a:lvl4pPr lvl="3" algn="ctr" rtl="0">
              <a:spcBef>
                <a:spcPts val="0"/>
              </a:spcBef>
              <a:spcAft>
                <a:spcPts val="0"/>
              </a:spcAft>
              <a:buSzPts val="12000"/>
              <a:buNone/>
              <a:defRPr sz="19200"/>
            </a:lvl4pPr>
            <a:lvl5pPr lvl="4" algn="ctr" rtl="0">
              <a:spcBef>
                <a:spcPts val="0"/>
              </a:spcBef>
              <a:spcAft>
                <a:spcPts val="0"/>
              </a:spcAft>
              <a:buSzPts val="12000"/>
              <a:buNone/>
              <a:defRPr sz="19200"/>
            </a:lvl5pPr>
            <a:lvl6pPr lvl="5" algn="ctr" rtl="0">
              <a:spcBef>
                <a:spcPts val="0"/>
              </a:spcBef>
              <a:spcAft>
                <a:spcPts val="0"/>
              </a:spcAft>
              <a:buSzPts val="12000"/>
              <a:buNone/>
              <a:defRPr sz="19200"/>
            </a:lvl6pPr>
            <a:lvl7pPr lvl="6" algn="ctr" rtl="0">
              <a:spcBef>
                <a:spcPts val="0"/>
              </a:spcBef>
              <a:spcAft>
                <a:spcPts val="0"/>
              </a:spcAft>
              <a:buSzPts val="12000"/>
              <a:buNone/>
              <a:defRPr sz="19200"/>
            </a:lvl7pPr>
            <a:lvl8pPr lvl="7" algn="ctr" rtl="0">
              <a:spcBef>
                <a:spcPts val="0"/>
              </a:spcBef>
              <a:spcAft>
                <a:spcPts val="0"/>
              </a:spcAft>
              <a:buSzPts val="12000"/>
              <a:buNone/>
              <a:defRPr sz="19200"/>
            </a:lvl8pPr>
            <a:lvl9pPr lvl="8" algn="ctr" rtl="0">
              <a:spcBef>
                <a:spcPts val="0"/>
              </a:spcBef>
              <a:spcAft>
                <a:spcPts val="0"/>
              </a:spcAft>
              <a:buSzPts val="12000"/>
              <a:buNone/>
              <a:defRPr sz="19200"/>
            </a:lvl9pPr>
          </a:lstStyle>
          <a:p>
            <a:r>
              <a:t>xx%</a:t>
            </a:r>
          </a:p>
        </p:txBody>
      </p:sp>
      <p:sp>
        <p:nvSpPr>
          <p:cNvPr id="1223" name="Google Shape;1223;p28"/>
          <p:cNvSpPr txBox="1">
            <a:spLocks noGrp="1"/>
          </p:cNvSpPr>
          <p:nvPr>
            <p:ph type="subTitle" idx="1"/>
          </p:nvPr>
        </p:nvSpPr>
        <p:spPr>
          <a:xfrm>
            <a:off x="2710800" y="3544611"/>
            <a:ext cx="9208800" cy="459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grpSp>
        <p:nvGrpSpPr>
          <p:cNvPr id="1224" name="Google Shape;1224;p28"/>
          <p:cNvGrpSpPr/>
          <p:nvPr/>
        </p:nvGrpSpPr>
        <p:grpSpPr>
          <a:xfrm flipH="1">
            <a:off x="-923620" y="6367032"/>
            <a:ext cx="3144462" cy="827296"/>
            <a:chOff x="3539975" y="3523525"/>
            <a:chExt cx="745925" cy="196250"/>
          </a:xfrm>
        </p:grpSpPr>
        <p:sp>
          <p:nvSpPr>
            <p:cNvPr id="1225" name="Google Shape;1225;p2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26" name="Google Shape;1226;p2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27" name="Google Shape;1227;p2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28" name="Google Shape;1228;p2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29" name="Google Shape;1229;p2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30" name="Google Shape;1230;p2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31" name="Google Shape;1231;p2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32" name="Google Shape;1232;p2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33" name="Google Shape;1233;p2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34" name="Google Shape;1234;p2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35" name="Google Shape;1235;p2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36" name="Google Shape;1236;p2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37" name="Google Shape;1237;p2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38" name="Google Shape;1238;p2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39" name="Google Shape;1239;p2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40" name="Google Shape;1240;p2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241" name="Google Shape;1241;p28"/>
          <p:cNvSpPr txBox="1">
            <a:spLocks noGrp="1"/>
          </p:cNvSpPr>
          <p:nvPr>
            <p:ph type="title" idx="2" hasCustomPrompt="1"/>
          </p:nvPr>
        </p:nvSpPr>
        <p:spPr>
          <a:xfrm>
            <a:off x="2710800" y="1732000"/>
            <a:ext cx="9208800" cy="157248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0560"/>
            </a:lvl1pPr>
            <a:lvl2pPr lvl="1" algn="ctr" rtl="0">
              <a:spcBef>
                <a:spcPts val="0"/>
              </a:spcBef>
              <a:spcAft>
                <a:spcPts val="0"/>
              </a:spcAft>
              <a:buSzPts val="12000"/>
              <a:buNone/>
              <a:defRPr sz="19200"/>
            </a:lvl2pPr>
            <a:lvl3pPr lvl="2" algn="ctr" rtl="0">
              <a:spcBef>
                <a:spcPts val="0"/>
              </a:spcBef>
              <a:spcAft>
                <a:spcPts val="0"/>
              </a:spcAft>
              <a:buSzPts val="12000"/>
              <a:buNone/>
              <a:defRPr sz="19200"/>
            </a:lvl3pPr>
            <a:lvl4pPr lvl="3" algn="ctr" rtl="0">
              <a:spcBef>
                <a:spcPts val="0"/>
              </a:spcBef>
              <a:spcAft>
                <a:spcPts val="0"/>
              </a:spcAft>
              <a:buSzPts val="12000"/>
              <a:buNone/>
              <a:defRPr sz="19200"/>
            </a:lvl4pPr>
            <a:lvl5pPr lvl="4" algn="ctr" rtl="0">
              <a:spcBef>
                <a:spcPts val="0"/>
              </a:spcBef>
              <a:spcAft>
                <a:spcPts val="0"/>
              </a:spcAft>
              <a:buSzPts val="12000"/>
              <a:buNone/>
              <a:defRPr sz="19200"/>
            </a:lvl5pPr>
            <a:lvl6pPr lvl="5" algn="ctr" rtl="0">
              <a:spcBef>
                <a:spcPts val="0"/>
              </a:spcBef>
              <a:spcAft>
                <a:spcPts val="0"/>
              </a:spcAft>
              <a:buSzPts val="12000"/>
              <a:buNone/>
              <a:defRPr sz="19200"/>
            </a:lvl6pPr>
            <a:lvl7pPr lvl="6" algn="ctr" rtl="0">
              <a:spcBef>
                <a:spcPts val="0"/>
              </a:spcBef>
              <a:spcAft>
                <a:spcPts val="0"/>
              </a:spcAft>
              <a:buSzPts val="12000"/>
              <a:buNone/>
              <a:defRPr sz="19200"/>
            </a:lvl7pPr>
            <a:lvl8pPr lvl="7" algn="ctr" rtl="0">
              <a:spcBef>
                <a:spcPts val="0"/>
              </a:spcBef>
              <a:spcAft>
                <a:spcPts val="0"/>
              </a:spcAft>
              <a:buSzPts val="12000"/>
              <a:buNone/>
              <a:defRPr sz="19200"/>
            </a:lvl8pPr>
            <a:lvl9pPr lvl="8" algn="ctr" rtl="0">
              <a:spcBef>
                <a:spcPts val="0"/>
              </a:spcBef>
              <a:spcAft>
                <a:spcPts val="0"/>
              </a:spcAft>
              <a:buSzPts val="12000"/>
              <a:buNone/>
              <a:defRPr sz="19200"/>
            </a:lvl9pPr>
          </a:lstStyle>
          <a:p>
            <a:r>
              <a:t>xx%</a:t>
            </a:r>
          </a:p>
        </p:txBody>
      </p:sp>
      <p:sp>
        <p:nvSpPr>
          <p:cNvPr id="1242" name="Google Shape;1242;p28"/>
          <p:cNvSpPr txBox="1">
            <a:spLocks noGrp="1"/>
          </p:cNvSpPr>
          <p:nvPr>
            <p:ph type="subTitle" idx="3"/>
          </p:nvPr>
        </p:nvSpPr>
        <p:spPr>
          <a:xfrm>
            <a:off x="2710800" y="6413918"/>
            <a:ext cx="9208800" cy="4598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Tree>
    <p:extLst>
      <p:ext uri="{BB962C8B-B14F-4D97-AF65-F5344CB8AC3E}">
        <p14:creationId xmlns:p14="http://schemas.microsoft.com/office/powerpoint/2010/main" val="1288666658"/>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1243"/>
        <p:cNvGrpSpPr/>
        <p:nvPr/>
      </p:nvGrpSpPr>
      <p:grpSpPr>
        <a:xfrm>
          <a:off x="0" y="0"/>
          <a:ext cx="0" cy="0"/>
          <a:chOff x="0" y="0"/>
          <a:chExt cx="0" cy="0"/>
        </a:xfrm>
      </p:grpSpPr>
      <p:pic>
        <p:nvPicPr>
          <p:cNvPr id="1244" name="Google Shape;1244;p29"/>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1245" name="Google Shape;1245;p29"/>
          <p:cNvSpPr txBox="1">
            <a:spLocks noGrp="1"/>
          </p:cNvSpPr>
          <p:nvPr>
            <p:ph type="subTitle" idx="1"/>
          </p:nvPr>
        </p:nvSpPr>
        <p:spPr>
          <a:xfrm>
            <a:off x="7738094" y="2951648"/>
            <a:ext cx="3626880" cy="7094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46" name="Google Shape;1246;p29"/>
          <p:cNvSpPr txBox="1">
            <a:spLocks noGrp="1"/>
          </p:cNvSpPr>
          <p:nvPr>
            <p:ph type="subTitle" idx="2"/>
          </p:nvPr>
        </p:nvSpPr>
        <p:spPr>
          <a:xfrm>
            <a:off x="7738080" y="3515920"/>
            <a:ext cx="556848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47" name="Google Shape;1247;p29"/>
          <p:cNvSpPr txBox="1">
            <a:spLocks noGrp="1"/>
          </p:cNvSpPr>
          <p:nvPr>
            <p:ph type="subTitle" idx="3"/>
          </p:nvPr>
        </p:nvSpPr>
        <p:spPr>
          <a:xfrm>
            <a:off x="7738088" y="4533168"/>
            <a:ext cx="3626880" cy="7094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48" name="Google Shape;1248;p29"/>
          <p:cNvSpPr txBox="1">
            <a:spLocks noGrp="1"/>
          </p:cNvSpPr>
          <p:nvPr>
            <p:ph type="subTitle" idx="4"/>
          </p:nvPr>
        </p:nvSpPr>
        <p:spPr>
          <a:xfrm>
            <a:off x="7738085" y="5097440"/>
            <a:ext cx="556848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49" name="Google Shape;1249;p29"/>
          <p:cNvSpPr txBox="1">
            <a:spLocks noGrp="1"/>
          </p:cNvSpPr>
          <p:nvPr>
            <p:ph type="subTitle" idx="5"/>
          </p:nvPr>
        </p:nvSpPr>
        <p:spPr>
          <a:xfrm>
            <a:off x="1868635" y="2160888"/>
            <a:ext cx="3626880" cy="7094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50" name="Google Shape;1250;p29"/>
          <p:cNvSpPr txBox="1">
            <a:spLocks noGrp="1"/>
          </p:cNvSpPr>
          <p:nvPr>
            <p:ph type="subTitle" idx="6"/>
          </p:nvPr>
        </p:nvSpPr>
        <p:spPr>
          <a:xfrm>
            <a:off x="1868643" y="2725160"/>
            <a:ext cx="556848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51" name="Google Shape;1251;p29"/>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1252" name="Google Shape;1252;p29"/>
          <p:cNvSpPr txBox="1">
            <a:spLocks noGrp="1"/>
          </p:cNvSpPr>
          <p:nvPr>
            <p:ph type="subTitle" idx="7"/>
          </p:nvPr>
        </p:nvSpPr>
        <p:spPr>
          <a:xfrm>
            <a:off x="1868654" y="5323928"/>
            <a:ext cx="3626880" cy="7094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53" name="Google Shape;1253;p29"/>
          <p:cNvSpPr txBox="1">
            <a:spLocks noGrp="1"/>
          </p:cNvSpPr>
          <p:nvPr>
            <p:ph type="subTitle" idx="8"/>
          </p:nvPr>
        </p:nvSpPr>
        <p:spPr>
          <a:xfrm>
            <a:off x="1868640" y="5888200"/>
            <a:ext cx="556848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54" name="Google Shape;1254;p29"/>
          <p:cNvSpPr txBox="1">
            <a:spLocks noGrp="1"/>
          </p:cNvSpPr>
          <p:nvPr>
            <p:ph type="subTitle" idx="9"/>
          </p:nvPr>
        </p:nvSpPr>
        <p:spPr>
          <a:xfrm>
            <a:off x="1868635" y="3742408"/>
            <a:ext cx="3626880" cy="7094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55" name="Google Shape;1255;p29"/>
          <p:cNvSpPr txBox="1">
            <a:spLocks noGrp="1"/>
          </p:cNvSpPr>
          <p:nvPr>
            <p:ph type="subTitle" idx="13"/>
          </p:nvPr>
        </p:nvSpPr>
        <p:spPr>
          <a:xfrm>
            <a:off x="1868643" y="4306680"/>
            <a:ext cx="556848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pic>
        <p:nvPicPr>
          <p:cNvPr id="1256" name="Google Shape;1256;p29"/>
          <p:cNvPicPr preferRelativeResize="0"/>
          <p:nvPr/>
        </p:nvPicPr>
        <p:blipFill>
          <a:blip r:embed="rId3">
            <a:alphaModFix/>
          </a:blip>
          <a:stretch>
            <a:fillRect/>
          </a:stretch>
        </p:blipFill>
        <p:spPr>
          <a:xfrm>
            <a:off x="-667641" y="6395000"/>
            <a:ext cx="14965141" cy="4290000"/>
          </a:xfrm>
          <a:prstGeom prst="rect">
            <a:avLst/>
          </a:prstGeom>
          <a:noFill/>
          <a:ln>
            <a:noFill/>
          </a:ln>
        </p:spPr>
      </p:pic>
      <p:grpSp>
        <p:nvGrpSpPr>
          <p:cNvPr id="1257" name="Google Shape;1257;p29"/>
          <p:cNvGrpSpPr/>
          <p:nvPr/>
        </p:nvGrpSpPr>
        <p:grpSpPr>
          <a:xfrm>
            <a:off x="626982" y="6160112"/>
            <a:ext cx="462672" cy="455549"/>
            <a:chOff x="426000" y="3302025"/>
            <a:chExt cx="220875" cy="217475"/>
          </a:xfrm>
        </p:grpSpPr>
        <p:sp>
          <p:nvSpPr>
            <p:cNvPr id="1258" name="Google Shape;1258;p2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59" name="Google Shape;1259;p2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260" name="Google Shape;1260;p29"/>
          <p:cNvGrpSpPr/>
          <p:nvPr/>
        </p:nvGrpSpPr>
        <p:grpSpPr>
          <a:xfrm>
            <a:off x="572341" y="1693080"/>
            <a:ext cx="571926" cy="1530086"/>
            <a:chOff x="357713" y="600975"/>
            <a:chExt cx="357454" cy="956304"/>
          </a:xfrm>
        </p:grpSpPr>
        <p:sp>
          <p:nvSpPr>
            <p:cNvPr id="1261" name="Google Shape;1261;p2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62" name="Google Shape;1262;p2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63" name="Google Shape;1263;p2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64" name="Google Shape;1264;p2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265" name="Google Shape;1265;p29"/>
          <p:cNvGrpSpPr/>
          <p:nvPr/>
        </p:nvGrpSpPr>
        <p:grpSpPr>
          <a:xfrm>
            <a:off x="13386505" y="5364832"/>
            <a:ext cx="3144462" cy="827296"/>
            <a:chOff x="3539975" y="3523525"/>
            <a:chExt cx="745925" cy="196250"/>
          </a:xfrm>
        </p:grpSpPr>
        <p:sp>
          <p:nvSpPr>
            <p:cNvPr id="1266" name="Google Shape;1266;p2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67" name="Google Shape;1267;p2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68" name="Google Shape;1268;p2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69" name="Google Shape;1269;p2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70" name="Google Shape;1270;p2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71" name="Google Shape;1271;p2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72" name="Google Shape;1272;p2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73" name="Google Shape;1273;p2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74" name="Google Shape;1274;p2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75" name="Google Shape;1275;p2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76" name="Google Shape;1276;p2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77" name="Google Shape;1277;p2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78" name="Google Shape;1278;p2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79" name="Google Shape;1279;p2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80" name="Google Shape;1280;p2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81" name="Google Shape;1281;p2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282" name="Google Shape;1282;p29"/>
          <p:cNvSpPr/>
          <p:nvPr/>
        </p:nvSpPr>
        <p:spPr>
          <a:xfrm>
            <a:off x="413902" y="4222136"/>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3509396680"/>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five columns 1">
  <p:cSld name="Title and five columns 1">
    <p:spTree>
      <p:nvGrpSpPr>
        <p:cNvPr id="1" name="Shape 1283"/>
        <p:cNvGrpSpPr/>
        <p:nvPr/>
      </p:nvGrpSpPr>
      <p:grpSpPr>
        <a:xfrm>
          <a:off x="0" y="0"/>
          <a:ext cx="0" cy="0"/>
          <a:chOff x="0" y="0"/>
          <a:chExt cx="0" cy="0"/>
        </a:xfrm>
      </p:grpSpPr>
      <p:pic>
        <p:nvPicPr>
          <p:cNvPr id="1284" name="Google Shape;1284;p30"/>
          <p:cNvPicPr preferRelativeResize="0"/>
          <p:nvPr/>
        </p:nvPicPr>
        <p:blipFill rotWithShape="1">
          <a:blip r:embed="rId2">
            <a:alphaModFix amt="60000"/>
          </a:blip>
          <a:srcRect t="9" b="9"/>
          <a:stretch/>
        </p:blipFill>
        <p:spPr>
          <a:xfrm flipH="1">
            <a:off x="0" y="3"/>
            <a:ext cx="14630403" cy="8229598"/>
          </a:xfrm>
          <a:prstGeom prst="rect">
            <a:avLst/>
          </a:prstGeom>
          <a:noFill/>
          <a:ln>
            <a:noFill/>
          </a:ln>
        </p:spPr>
      </p:pic>
      <p:sp>
        <p:nvSpPr>
          <p:cNvPr id="1285" name="Google Shape;1285;p30"/>
          <p:cNvSpPr txBox="1">
            <a:spLocks noGrp="1"/>
          </p:cNvSpPr>
          <p:nvPr>
            <p:ph type="subTitle" idx="1"/>
          </p:nvPr>
        </p:nvSpPr>
        <p:spPr>
          <a:xfrm flipH="1">
            <a:off x="10546027" y="2626280"/>
            <a:ext cx="289056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86" name="Google Shape;1286;p30"/>
          <p:cNvSpPr txBox="1">
            <a:spLocks noGrp="1"/>
          </p:cNvSpPr>
          <p:nvPr>
            <p:ph type="subTitle" idx="2"/>
          </p:nvPr>
        </p:nvSpPr>
        <p:spPr>
          <a:xfrm flipH="1">
            <a:off x="10546038" y="3369400"/>
            <a:ext cx="2890560" cy="12273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87" name="Google Shape;1287;p30"/>
          <p:cNvSpPr txBox="1">
            <a:spLocks noGrp="1"/>
          </p:cNvSpPr>
          <p:nvPr>
            <p:ph type="subTitle" idx="3"/>
          </p:nvPr>
        </p:nvSpPr>
        <p:spPr>
          <a:xfrm flipH="1">
            <a:off x="1554949" y="2626280"/>
            <a:ext cx="289056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88" name="Google Shape;1288;p30"/>
          <p:cNvSpPr txBox="1">
            <a:spLocks noGrp="1"/>
          </p:cNvSpPr>
          <p:nvPr>
            <p:ph type="subTitle" idx="4"/>
          </p:nvPr>
        </p:nvSpPr>
        <p:spPr>
          <a:xfrm flipH="1">
            <a:off x="1554958" y="3369400"/>
            <a:ext cx="2890560" cy="12273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89" name="Google Shape;1289;p30"/>
          <p:cNvSpPr txBox="1">
            <a:spLocks noGrp="1"/>
          </p:cNvSpPr>
          <p:nvPr>
            <p:ph type="subTitle" idx="5"/>
          </p:nvPr>
        </p:nvSpPr>
        <p:spPr>
          <a:xfrm>
            <a:off x="6050488" y="2626280"/>
            <a:ext cx="289056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90" name="Google Shape;1290;p30"/>
          <p:cNvSpPr txBox="1">
            <a:spLocks noGrp="1"/>
          </p:cNvSpPr>
          <p:nvPr>
            <p:ph type="subTitle" idx="6"/>
          </p:nvPr>
        </p:nvSpPr>
        <p:spPr>
          <a:xfrm>
            <a:off x="6050499" y="3369400"/>
            <a:ext cx="2890560" cy="12273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91" name="Google Shape;1291;p30"/>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1292" name="Google Shape;1292;p30"/>
          <p:cNvSpPr txBox="1">
            <a:spLocks noGrp="1"/>
          </p:cNvSpPr>
          <p:nvPr>
            <p:ph type="subTitle" idx="7"/>
          </p:nvPr>
        </p:nvSpPr>
        <p:spPr>
          <a:xfrm>
            <a:off x="8298258" y="4573560"/>
            <a:ext cx="289056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93" name="Google Shape;1293;p30"/>
          <p:cNvSpPr txBox="1">
            <a:spLocks noGrp="1"/>
          </p:cNvSpPr>
          <p:nvPr>
            <p:ph type="subTitle" idx="8"/>
          </p:nvPr>
        </p:nvSpPr>
        <p:spPr>
          <a:xfrm>
            <a:off x="8298269" y="5316680"/>
            <a:ext cx="2890560" cy="12273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94" name="Google Shape;1294;p30"/>
          <p:cNvSpPr txBox="1">
            <a:spLocks noGrp="1"/>
          </p:cNvSpPr>
          <p:nvPr>
            <p:ph type="subTitle" idx="9"/>
          </p:nvPr>
        </p:nvSpPr>
        <p:spPr>
          <a:xfrm>
            <a:off x="3802718" y="4573560"/>
            <a:ext cx="2890560" cy="709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295" name="Google Shape;1295;p30"/>
          <p:cNvSpPr txBox="1">
            <a:spLocks noGrp="1"/>
          </p:cNvSpPr>
          <p:nvPr>
            <p:ph type="subTitle" idx="13"/>
          </p:nvPr>
        </p:nvSpPr>
        <p:spPr>
          <a:xfrm>
            <a:off x="3802728" y="5316680"/>
            <a:ext cx="2890560" cy="12273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pic>
        <p:nvPicPr>
          <p:cNvPr id="1296" name="Google Shape;1296;p30"/>
          <p:cNvPicPr preferRelativeResize="0"/>
          <p:nvPr/>
        </p:nvPicPr>
        <p:blipFill>
          <a:blip r:embed="rId3">
            <a:alphaModFix/>
          </a:blip>
          <a:stretch>
            <a:fillRect/>
          </a:stretch>
        </p:blipFill>
        <p:spPr>
          <a:xfrm rot="10800000">
            <a:off x="-2820641" y="6003640"/>
            <a:ext cx="14965141" cy="4290000"/>
          </a:xfrm>
          <a:prstGeom prst="rect">
            <a:avLst/>
          </a:prstGeom>
          <a:noFill/>
          <a:ln>
            <a:noFill/>
          </a:ln>
        </p:spPr>
      </p:pic>
      <p:grpSp>
        <p:nvGrpSpPr>
          <p:cNvPr id="1297" name="Google Shape;1297;p30"/>
          <p:cNvGrpSpPr/>
          <p:nvPr/>
        </p:nvGrpSpPr>
        <p:grpSpPr>
          <a:xfrm rot="10800000" flipH="1">
            <a:off x="641123" y="2302680"/>
            <a:ext cx="453331" cy="455549"/>
            <a:chOff x="432750" y="3302025"/>
            <a:chExt cx="216416" cy="217475"/>
          </a:xfrm>
        </p:grpSpPr>
        <p:sp>
          <p:nvSpPr>
            <p:cNvPr id="1298" name="Google Shape;1298;p30"/>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299" name="Google Shape;1299;p3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300" name="Google Shape;1300;p30"/>
          <p:cNvGrpSpPr/>
          <p:nvPr/>
        </p:nvGrpSpPr>
        <p:grpSpPr>
          <a:xfrm rot="10800000" flipH="1">
            <a:off x="572341" y="4597896"/>
            <a:ext cx="571926" cy="1530086"/>
            <a:chOff x="357713" y="600975"/>
            <a:chExt cx="357454" cy="956304"/>
          </a:xfrm>
        </p:grpSpPr>
        <p:sp>
          <p:nvSpPr>
            <p:cNvPr id="1301" name="Google Shape;1301;p3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02" name="Google Shape;1302;p3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03" name="Google Shape;1303;p3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04" name="Google Shape;1304;p3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305" name="Google Shape;1305;p30"/>
          <p:cNvGrpSpPr/>
          <p:nvPr/>
        </p:nvGrpSpPr>
        <p:grpSpPr>
          <a:xfrm>
            <a:off x="12822102" y="-1278725"/>
            <a:ext cx="3230682" cy="3230682"/>
            <a:chOff x="1943325" y="-220375"/>
            <a:chExt cx="1298672" cy="1298672"/>
          </a:xfrm>
        </p:grpSpPr>
        <p:sp>
          <p:nvSpPr>
            <p:cNvPr id="1306" name="Google Shape;1306;p3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07" name="Google Shape;1307;p3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08" name="Google Shape;1308;p3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09" name="Google Shape;1309;p3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10" name="Google Shape;1310;p3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11" name="Google Shape;1311;p3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12" name="Google Shape;1312;p3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13" name="Google Shape;1313;p3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14" name="Google Shape;1314;p3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15" name="Google Shape;1315;p3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16" name="Google Shape;1316;p3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17" name="Google Shape;1317;p3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18" name="Google Shape;1318;p3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19" name="Google Shape;1319;p3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20" name="Google Shape;1320;p3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21" name="Google Shape;1321;p3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22" name="Google Shape;1322;p3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23" name="Google Shape;1323;p3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24" name="Google Shape;1324;p3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25" name="Google Shape;1325;p3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26" name="Google Shape;1326;p3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27" name="Google Shape;1327;p3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28" name="Google Shape;1328;p3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29" name="Google Shape;1329;p3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30" name="Google Shape;1330;p3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31" name="Google Shape;1331;p3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32" name="Google Shape;1332;p3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33" name="Google Shape;1333;p3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34" name="Google Shape;1334;p3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35" name="Google Shape;1335;p3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36" name="Google Shape;1336;p3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37" name="Google Shape;1337;p3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38" name="Google Shape;1338;p3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39" name="Google Shape;1339;p3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40" name="Google Shape;1340;p3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41" name="Google Shape;1341;p3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42" name="Google Shape;1342;p3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43" name="Google Shape;1343;p3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44" name="Google Shape;1344;p3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45" name="Google Shape;1345;p3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46" name="Google Shape;1346;p3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47" name="Google Shape;1347;p3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48" name="Google Shape;1348;p3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49" name="Google Shape;1349;p3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50" name="Google Shape;1350;p3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51" name="Google Shape;1351;p3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52" name="Google Shape;1352;p3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53" name="Google Shape;1353;p3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354" name="Google Shape;1354;p30"/>
          <p:cNvGrpSpPr/>
          <p:nvPr/>
        </p:nvGrpSpPr>
        <p:grpSpPr>
          <a:xfrm>
            <a:off x="12390305" y="5526512"/>
            <a:ext cx="3144462" cy="827296"/>
            <a:chOff x="3539975" y="3523525"/>
            <a:chExt cx="745925" cy="196250"/>
          </a:xfrm>
        </p:grpSpPr>
        <p:sp>
          <p:nvSpPr>
            <p:cNvPr id="1355" name="Google Shape;1355;p3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56" name="Google Shape;1356;p3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57" name="Google Shape;1357;p3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58" name="Google Shape;1358;p3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59" name="Google Shape;1359;p3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60" name="Google Shape;1360;p3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61" name="Google Shape;1361;p3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62" name="Google Shape;1362;p3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63" name="Google Shape;1363;p3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64" name="Google Shape;1364;p3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65" name="Google Shape;1365;p3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66" name="Google Shape;1366;p3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67" name="Google Shape;1367;p3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68" name="Google Shape;1368;p3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69" name="Google Shape;1369;p3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70" name="Google Shape;1370;p3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1817233373"/>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1373" name="Google Shape;1373;p31"/>
          <p:cNvSpPr txBox="1">
            <a:spLocks noGrp="1"/>
          </p:cNvSpPr>
          <p:nvPr>
            <p:ph type="subTitle" idx="1"/>
          </p:nvPr>
        </p:nvSpPr>
        <p:spPr>
          <a:xfrm>
            <a:off x="5501749" y="2382440"/>
            <a:ext cx="3626880" cy="70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374" name="Google Shape;1374;p31"/>
          <p:cNvSpPr txBox="1">
            <a:spLocks noGrp="1"/>
          </p:cNvSpPr>
          <p:nvPr>
            <p:ph type="subTitle" idx="2"/>
          </p:nvPr>
        </p:nvSpPr>
        <p:spPr>
          <a:xfrm>
            <a:off x="5501734" y="3125560"/>
            <a:ext cx="3626880" cy="12273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375" name="Google Shape;1375;p31"/>
          <p:cNvSpPr txBox="1">
            <a:spLocks noGrp="1"/>
          </p:cNvSpPr>
          <p:nvPr>
            <p:ph type="subTitle" idx="3"/>
          </p:nvPr>
        </p:nvSpPr>
        <p:spPr>
          <a:xfrm>
            <a:off x="9448768" y="2382440"/>
            <a:ext cx="3626880" cy="70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376" name="Google Shape;1376;p31"/>
          <p:cNvSpPr txBox="1">
            <a:spLocks noGrp="1"/>
          </p:cNvSpPr>
          <p:nvPr>
            <p:ph type="subTitle" idx="4"/>
          </p:nvPr>
        </p:nvSpPr>
        <p:spPr>
          <a:xfrm>
            <a:off x="9448755" y="3125560"/>
            <a:ext cx="3626880" cy="12273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377" name="Google Shape;1377;p31"/>
          <p:cNvSpPr txBox="1">
            <a:spLocks noGrp="1"/>
          </p:cNvSpPr>
          <p:nvPr>
            <p:ph type="subTitle" idx="5"/>
          </p:nvPr>
        </p:nvSpPr>
        <p:spPr>
          <a:xfrm>
            <a:off x="1554730" y="2382440"/>
            <a:ext cx="3626880" cy="70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378" name="Google Shape;1378;p31"/>
          <p:cNvSpPr txBox="1">
            <a:spLocks noGrp="1"/>
          </p:cNvSpPr>
          <p:nvPr>
            <p:ph type="subTitle" idx="6"/>
          </p:nvPr>
        </p:nvSpPr>
        <p:spPr>
          <a:xfrm>
            <a:off x="1554715" y="3125560"/>
            <a:ext cx="3626880" cy="12273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379" name="Google Shape;1379;p31"/>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1380" name="Google Shape;1380;p31"/>
          <p:cNvSpPr txBox="1">
            <a:spLocks noGrp="1"/>
          </p:cNvSpPr>
          <p:nvPr>
            <p:ph type="subTitle" idx="7"/>
          </p:nvPr>
        </p:nvSpPr>
        <p:spPr>
          <a:xfrm>
            <a:off x="5501786" y="4695480"/>
            <a:ext cx="3626880" cy="70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381" name="Google Shape;1381;p31"/>
          <p:cNvSpPr txBox="1">
            <a:spLocks noGrp="1"/>
          </p:cNvSpPr>
          <p:nvPr>
            <p:ph type="subTitle" idx="8"/>
          </p:nvPr>
        </p:nvSpPr>
        <p:spPr>
          <a:xfrm>
            <a:off x="5501771" y="5438600"/>
            <a:ext cx="3626880" cy="12273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382" name="Google Shape;1382;p31"/>
          <p:cNvSpPr txBox="1">
            <a:spLocks noGrp="1"/>
          </p:cNvSpPr>
          <p:nvPr>
            <p:ph type="subTitle" idx="9"/>
          </p:nvPr>
        </p:nvSpPr>
        <p:spPr>
          <a:xfrm>
            <a:off x="9448805" y="4695480"/>
            <a:ext cx="3626880" cy="70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383" name="Google Shape;1383;p31"/>
          <p:cNvSpPr txBox="1">
            <a:spLocks noGrp="1"/>
          </p:cNvSpPr>
          <p:nvPr>
            <p:ph type="subTitle" idx="13"/>
          </p:nvPr>
        </p:nvSpPr>
        <p:spPr>
          <a:xfrm>
            <a:off x="9448792" y="5438600"/>
            <a:ext cx="3626880" cy="12273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384" name="Google Shape;1384;p31"/>
          <p:cNvSpPr txBox="1">
            <a:spLocks noGrp="1"/>
          </p:cNvSpPr>
          <p:nvPr>
            <p:ph type="subTitle" idx="14"/>
          </p:nvPr>
        </p:nvSpPr>
        <p:spPr>
          <a:xfrm>
            <a:off x="1554766" y="4695480"/>
            <a:ext cx="3626880" cy="70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36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sp>
        <p:nvSpPr>
          <p:cNvPr id="1385" name="Google Shape;1385;p31"/>
          <p:cNvSpPr txBox="1">
            <a:spLocks noGrp="1"/>
          </p:cNvSpPr>
          <p:nvPr>
            <p:ph type="subTitle" idx="15"/>
          </p:nvPr>
        </p:nvSpPr>
        <p:spPr>
          <a:xfrm>
            <a:off x="1554752" y="5438600"/>
            <a:ext cx="3626880" cy="12273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vi-VN"/>
              <a:t>Bấm để chỉnh sửa kiểu tiêu đề phụ của Bản cái</a:t>
            </a:r>
            <a:endParaRPr/>
          </a:p>
        </p:txBody>
      </p:sp>
      <p:pic>
        <p:nvPicPr>
          <p:cNvPr id="1386" name="Google Shape;1386;p31"/>
          <p:cNvPicPr preferRelativeResize="0"/>
          <p:nvPr/>
        </p:nvPicPr>
        <p:blipFill>
          <a:blip r:embed="rId3">
            <a:alphaModFix/>
          </a:blip>
          <a:stretch>
            <a:fillRect/>
          </a:stretch>
        </p:blipFill>
        <p:spPr>
          <a:xfrm>
            <a:off x="-667641" y="6395000"/>
            <a:ext cx="14965141" cy="4290000"/>
          </a:xfrm>
          <a:prstGeom prst="rect">
            <a:avLst/>
          </a:prstGeom>
          <a:noFill/>
          <a:ln>
            <a:noFill/>
          </a:ln>
        </p:spPr>
      </p:pic>
      <p:grpSp>
        <p:nvGrpSpPr>
          <p:cNvPr id="1387" name="Google Shape;1387;p31"/>
          <p:cNvGrpSpPr/>
          <p:nvPr/>
        </p:nvGrpSpPr>
        <p:grpSpPr>
          <a:xfrm>
            <a:off x="626982" y="6160112"/>
            <a:ext cx="462672" cy="455549"/>
            <a:chOff x="426000" y="3302025"/>
            <a:chExt cx="220875" cy="217475"/>
          </a:xfrm>
        </p:grpSpPr>
        <p:sp>
          <p:nvSpPr>
            <p:cNvPr id="1388" name="Google Shape;1388;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89" name="Google Shape;1389;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390" name="Google Shape;1390;p31"/>
          <p:cNvGrpSpPr/>
          <p:nvPr/>
        </p:nvGrpSpPr>
        <p:grpSpPr>
          <a:xfrm>
            <a:off x="572341" y="1693080"/>
            <a:ext cx="571926" cy="1530086"/>
            <a:chOff x="357713" y="600975"/>
            <a:chExt cx="357454" cy="956304"/>
          </a:xfrm>
        </p:grpSpPr>
        <p:sp>
          <p:nvSpPr>
            <p:cNvPr id="1391" name="Google Shape;1391;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92" name="Google Shape;1392;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93" name="Google Shape;1393;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94" name="Google Shape;1394;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395" name="Google Shape;1395;p31"/>
          <p:cNvGrpSpPr/>
          <p:nvPr/>
        </p:nvGrpSpPr>
        <p:grpSpPr>
          <a:xfrm>
            <a:off x="13386505" y="5364832"/>
            <a:ext cx="3144462" cy="827296"/>
            <a:chOff x="3539975" y="3523525"/>
            <a:chExt cx="745925" cy="196250"/>
          </a:xfrm>
        </p:grpSpPr>
        <p:sp>
          <p:nvSpPr>
            <p:cNvPr id="1396" name="Google Shape;1396;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97" name="Google Shape;1397;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98" name="Google Shape;1398;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399" name="Google Shape;1399;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00" name="Google Shape;1400;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01" name="Google Shape;1401;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02" name="Google Shape;1402;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03" name="Google Shape;1403;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04" name="Google Shape;1404;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05" name="Google Shape;1405;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06" name="Google Shape;1406;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07" name="Google Shape;1407;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08" name="Google Shape;1408;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09" name="Google Shape;1409;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10" name="Google Shape;1410;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11" name="Google Shape;1411;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412" name="Google Shape;1412;p31"/>
          <p:cNvSpPr/>
          <p:nvPr/>
        </p:nvSpPr>
        <p:spPr>
          <a:xfrm>
            <a:off x="413902" y="4222136"/>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1361948833"/>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t="9" b="9"/>
          <a:stretch/>
        </p:blipFill>
        <p:spPr>
          <a:xfrm rot="10800000">
            <a:off x="0" y="3"/>
            <a:ext cx="14630403" cy="8229598"/>
          </a:xfrm>
          <a:prstGeom prst="rect">
            <a:avLst/>
          </a:prstGeom>
          <a:noFill/>
          <a:ln>
            <a:noFill/>
          </a:ln>
        </p:spPr>
      </p:pic>
      <p:sp>
        <p:nvSpPr>
          <p:cNvPr id="1415" name="Google Shape;1415;p32"/>
          <p:cNvSpPr txBox="1">
            <a:spLocks noGrp="1"/>
          </p:cNvSpPr>
          <p:nvPr>
            <p:ph type="title"/>
          </p:nvPr>
        </p:nvSpPr>
        <p:spPr>
          <a:xfrm>
            <a:off x="9408320" y="2472011"/>
            <a:ext cx="4077120" cy="127104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r>
              <a:rPr lang="vi-VN"/>
              <a:t>Bấm để sửa kiểu tiêu đề Bản cái</a:t>
            </a:r>
            <a:endParaRPr/>
          </a:p>
        </p:txBody>
      </p:sp>
      <p:sp>
        <p:nvSpPr>
          <p:cNvPr id="1416" name="Google Shape;1416;p32"/>
          <p:cNvSpPr txBox="1">
            <a:spLocks noGrp="1"/>
          </p:cNvSpPr>
          <p:nvPr>
            <p:ph type="subTitle" idx="1"/>
          </p:nvPr>
        </p:nvSpPr>
        <p:spPr>
          <a:xfrm>
            <a:off x="7315200" y="3946720"/>
            <a:ext cx="6169920" cy="206304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224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vi-VN"/>
              <a:t>Bấm để chỉnh sửa kiểu tiêu đề phụ của Bản cái</a:t>
            </a:r>
            <a:endParaRPr/>
          </a:p>
        </p:txBody>
      </p:sp>
      <p:pic>
        <p:nvPicPr>
          <p:cNvPr id="1417" name="Google Shape;1417;p32"/>
          <p:cNvPicPr preferRelativeResize="0"/>
          <p:nvPr/>
        </p:nvPicPr>
        <p:blipFill>
          <a:blip r:embed="rId3">
            <a:alphaModFix/>
          </a:blip>
          <a:stretch>
            <a:fillRect/>
          </a:stretch>
        </p:blipFill>
        <p:spPr>
          <a:xfrm>
            <a:off x="3992042" y="-1773488"/>
            <a:ext cx="4373880" cy="4639942"/>
          </a:xfrm>
          <a:prstGeom prst="rect">
            <a:avLst/>
          </a:prstGeom>
          <a:noFill/>
          <a:ln>
            <a:noFill/>
          </a:ln>
        </p:spPr>
      </p:pic>
      <p:grpSp>
        <p:nvGrpSpPr>
          <p:cNvPr id="1418" name="Google Shape;1418;p32"/>
          <p:cNvGrpSpPr/>
          <p:nvPr/>
        </p:nvGrpSpPr>
        <p:grpSpPr>
          <a:xfrm>
            <a:off x="6549531" y="6280720"/>
            <a:ext cx="1663850" cy="1087680"/>
            <a:chOff x="4082325" y="3790650"/>
            <a:chExt cx="1039906" cy="679800"/>
          </a:xfrm>
        </p:grpSpPr>
        <p:sp>
          <p:nvSpPr>
            <p:cNvPr id="1419" name="Google Shape;1419;p3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20" name="Google Shape;1420;p3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21" name="Google Shape;1421;p3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422" name="Google Shape;1422;p32"/>
          <p:cNvGrpSpPr/>
          <p:nvPr/>
        </p:nvGrpSpPr>
        <p:grpSpPr>
          <a:xfrm>
            <a:off x="12062153" y="6434395"/>
            <a:ext cx="1269210" cy="292638"/>
            <a:chOff x="2685575" y="2835950"/>
            <a:chExt cx="433000" cy="99825"/>
          </a:xfrm>
        </p:grpSpPr>
        <p:sp>
          <p:nvSpPr>
            <p:cNvPr id="1423" name="Google Shape;1423;p3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24" name="Google Shape;1424;p3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25" name="Google Shape;1425;p3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26" name="Google Shape;1426;p3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427" name="Google Shape;1427;p32"/>
          <p:cNvGrpSpPr/>
          <p:nvPr/>
        </p:nvGrpSpPr>
        <p:grpSpPr>
          <a:xfrm>
            <a:off x="10388724" y="902032"/>
            <a:ext cx="3144462" cy="827296"/>
            <a:chOff x="3539975" y="3523525"/>
            <a:chExt cx="745925" cy="196250"/>
          </a:xfrm>
        </p:grpSpPr>
        <p:sp>
          <p:nvSpPr>
            <p:cNvPr id="1428" name="Google Shape;1428;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29" name="Google Shape;1429;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30" name="Google Shape;1430;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31" name="Google Shape;1431;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32" name="Google Shape;1432;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33" name="Google Shape;1433;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34" name="Google Shape;1434;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35" name="Google Shape;1435;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36" name="Google Shape;1436;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37" name="Google Shape;1437;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38" name="Google Shape;1438;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39" name="Google Shape;1439;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40" name="Google Shape;1440;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41" name="Google Shape;1441;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42" name="Google Shape;1442;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43" name="Google Shape;1443;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444" name="Google Shape;1444;p32"/>
          <p:cNvSpPr/>
          <p:nvPr/>
        </p:nvSpPr>
        <p:spPr>
          <a:xfrm>
            <a:off x="9740841" y="6381136"/>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34328568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424800" y="1973080"/>
            <a:ext cx="6472320" cy="237168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6720"/>
            </a:lvl1pPr>
            <a:lvl2pPr lvl="1" algn="ctr">
              <a:spcBef>
                <a:spcPts val="0"/>
              </a:spcBef>
              <a:spcAft>
                <a:spcPts val="0"/>
              </a:spcAft>
              <a:buSzPts val="4200"/>
              <a:buNone/>
              <a:defRPr sz="6720"/>
            </a:lvl2pPr>
            <a:lvl3pPr lvl="2" algn="ctr">
              <a:spcBef>
                <a:spcPts val="0"/>
              </a:spcBef>
              <a:spcAft>
                <a:spcPts val="0"/>
              </a:spcAft>
              <a:buSzPts val="4200"/>
              <a:buNone/>
              <a:defRPr sz="6720"/>
            </a:lvl3pPr>
            <a:lvl4pPr lvl="3" algn="ctr">
              <a:spcBef>
                <a:spcPts val="0"/>
              </a:spcBef>
              <a:spcAft>
                <a:spcPts val="0"/>
              </a:spcAft>
              <a:buSzPts val="4200"/>
              <a:buNone/>
              <a:defRPr sz="6720"/>
            </a:lvl4pPr>
            <a:lvl5pPr lvl="4" algn="ctr">
              <a:spcBef>
                <a:spcPts val="0"/>
              </a:spcBef>
              <a:spcAft>
                <a:spcPts val="0"/>
              </a:spcAft>
              <a:buSzPts val="4200"/>
              <a:buNone/>
              <a:defRPr sz="6720"/>
            </a:lvl5pPr>
            <a:lvl6pPr lvl="5" algn="ctr">
              <a:spcBef>
                <a:spcPts val="0"/>
              </a:spcBef>
              <a:spcAft>
                <a:spcPts val="0"/>
              </a:spcAft>
              <a:buSzPts val="4200"/>
              <a:buNone/>
              <a:defRPr sz="6720"/>
            </a:lvl6pPr>
            <a:lvl7pPr lvl="6" algn="ctr">
              <a:spcBef>
                <a:spcPts val="0"/>
              </a:spcBef>
              <a:spcAft>
                <a:spcPts val="0"/>
              </a:spcAft>
              <a:buSzPts val="4200"/>
              <a:buNone/>
              <a:defRPr sz="6720"/>
            </a:lvl7pPr>
            <a:lvl8pPr lvl="7" algn="ctr">
              <a:spcBef>
                <a:spcPts val="0"/>
              </a:spcBef>
              <a:spcAft>
                <a:spcPts val="0"/>
              </a:spcAft>
              <a:buSzPts val="4200"/>
              <a:buNone/>
              <a:defRPr sz="6720"/>
            </a:lvl8pPr>
            <a:lvl9pPr lvl="8" algn="ctr">
              <a:spcBef>
                <a:spcPts val="0"/>
              </a:spcBef>
              <a:spcAft>
                <a:spcPts val="0"/>
              </a:spcAft>
              <a:buSzPts val="4200"/>
              <a:buNone/>
              <a:defRPr sz="6720"/>
            </a:lvl9pPr>
          </a:lstStyle>
          <a:p>
            <a:r>
              <a:rPr lang="vi-VN"/>
              <a:t>Bấm để sửa kiểu tiêu đề Bản cái</a:t>
            </a:r>
            <a:endParaRPr/>
          </a:p>
        </p:txBody>
      </p:sp>
      <p:sp>
        <p:nvSpPr>
          <p:cNvPr id="171" name="Google Shape;171;p9"/>
          <p:cNvSpPr txBox="1">
            <a:spLocks noGrp="1"/>
          </p:cNvSpPr>
          <p:nvPr>
            <p:ph type="subTitle" idx="1"/>
          </p:nvPr>
        </p:nvSpPr>
        <p:spPr>
          <a:xfrm>
            <a:off x="424800" y="4484920"/>
            <a:ext cx="6472320" cy="197616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3360"/>
            </a:lvl1pPr>
            <a:lvl2pPr lvl="1" algn="ctr">
              <a:lnSpc>
                <a:spcPct val="100000"/>
              </a:lnSpc>
              <a:spcBef>
                <a:spcPts val="0"/>
              </a:spcBef>
              <a:spcAft>
                <a:spcPts val="0"/>
              </a:spcAft>
              <a:buSzPts val="2100"/>
              <a:buNone/>
              <a:defRPr sz="3360"/>
            </a:lvl2pPr>
            <a:lvl3pPr lvl="2" algn="ctr">
              <a:lnSpc>
                <a:spcPct val="100000"/>
              </a:lnSpc>
              <a:spcBef>
                <a:spcPts val="0"/>
              </a:spcBef>
              <a:spcAft>
                <a:spcPts val="0"/>
              </a:spcAft>
              <a:buSzPts val="2100"/>
              <a:buNone/>
              <a:defRPr sz="3360"/>
            </a:lvl3pPr>
            <a:lvl4pPr lvl="3" algn="ctr">
              <a:lnSpc>
                <a:spcPct val="100000"/>
              </a:lnSpc>
              <a:spcBef>
                <a:spcPts val="0"/>
              </a:spcBef>
              <a:spcAft>
                <a:spcPts val="0"/>
              </a:spcAft>
              <a:buSzPts val="2100"/>
              <a:buNone/>
              <a:defRPr sz="3360"/>
            </a:lvl4pPr>
            <a:lvl5pPr lvl="4" algn="ctr">
              <a:lnSpc>
                <a:spcPct val="100000"/>
              </a:lnSpc>
              <a:spcBef>
                <a:spcPts val="0"/>
              </a:spcBef>
              <a:spcAft>
                <a:spcPts val="0"/>
              </a:spcAft>
              <a:buSzPts val="2100"/>
              <a:buNone/>
              <a:defRPr sz="3360"/>
            </a:lvl5pPr>
            <a:lvl6pPr lvl="5" algn="ctr">
              <a:lnSpc>
                <a:spcPct val="100000"/>
              </a:lnSpc>
              <a:spcBef>
                <a:spcPts val="0"/>
              </a:spcBef>
              <a:spcAft>
                <a:spcPts val="0"/>
              </a:spcAft>
              <a:buSzPts val="2100"/>
              <a:buNone/>
              <a:defRPr sz="3360"/>
            </a:lvl6pPr>
            <a:lvl7pPr lvl="6" algn="ctr">
              <a:lnSpc>
                <a:spcPct val="100000"/>
              </a:lnSpc>
              <a:spcBef>
                <a:spcPts val="0"/>
              </a:spcBef>
              <a:spcAft>
                <a:spcPts val="0"/>
              </a:spcAft>
              <a:buSzPts val="2100"/>
              <a:buNone/>
              <a:defRPr sz="3360"/>
            </a:lvl7pPr>
            <a:lvl8pPr lvl="7" algn="ctr">
              <a:lnSpc>
                <a:spcPct val="100000"/>
              </a:lnSpc>
              <a:spcBef>
                <a:spcPts val="0"/>
              </a:spcBef>
              <a:spcAft>
                <a:spcPts val="0"/>
              </a:spcAft>
              <a:buSzPts val="2100"/>
              <a:buNone/>
              <a:defRPr sz="3360"/>
            </a:lvl8pPr>
            <a:lvl9pPr lvl="8" algn="ctr">
              <a:lnSpc>
                <a:spcPct val="100000"/>
              </a:lnSpc>
              <a:spcBef>
                <a:spcPts val="0"/>
              </a:spcBef>
              <a:spcAft>
                <a:spcPts val="0"/>
              </a:spcAft>
              <a:buSzPts val="2100"/>
              <a:buNone/>
              <a:defRPr sz="3360"/>
            </a:lvl9pPr>
          </a:lstStyle>
          <a:p>
            <a:r>
              <a:rPr lang="vi-VN"/>
              <a:t>Bấm để chỉnh sửa kiểu tiêu đề phụ của Bản cái</a:t>
            </a:r>
            <a:endParaRPr/>
          </a:p>
        </p:txBody>
      </p:sp>
      <p:sp>
        <p:nvSpPr>
          <p:cNvPr id="172" name="Google Shape;172;p9"/>
          <p:cNvSpPr txBox="1">
            <a:spLocks noGrp="1"/>
          </p:cNvSpPr>
          <p:nvPr>
            <p:ph type="body" idx="2"/>
          </p:nvPr>
        </p:nvSpPr>
        <p:spPr>
          <a:xfrm>
            <a:off x="7903200" y="1158520"/>
            <a:ext cx="6139200" cy="5912160"/>
          </a:xfrm>
          <a:prstGeom prst="rect">
            <a:avLst/>
          </a:prstGeom>
        </p:spPr>
        <p:txBody>
          <a:bodyPr spcFirstLastPara="1" wrap="square" lIns="91425" tIns="91425" rIns="91425" bIns="91425" anchor="ctr" anchorCtr="0">
            <a:noAutofit/>
          </a:bodyPr>
          <a:lstStyle>
            <a:lvl1pPr marL="731520" lvl="0" indent="-548640">
              <a:spcBef>
                <a:spcPts val="0"/>
              </a:spcBef>
              <a:spcAft>
                <a:spcPts val="0"/>
              </a:spcAft>
              <a:buSzPts val="1800"/>
              <a:buChar char="●"/>
              <a:defRPr/>
            </a:lvl1pPr>
            <a:lvl2pPr marL="1463040" lvl="1" indent="-508000">
              <a:spcBef>
                <a:spcPts val="2560"/>
              </a:spcBef>
              <a:spcAft>
                <a:spcPts val="0"/>
              </a:spcAft>
              <a:buSzPts val="1400"/>
              <a:buChar char="○"/>
              <a:defRPr/>
            </a:lvl2pPr>
            <a:lvl3pPr marL="2194560" lvl="2" indent="-508000">
              <a:spcBef>
                <a:spcPts val="2560"/>
              </a:spcBef>
              <a:spcAft>
                <a:spcPts val="0"/>
              </a:spcAft>
              <a:buSzPts val="1400"/>
              <a:buChar char="■"/>
              <a:defRPr/>
            </a:lvl3pPr>
            <a:lvl4pPr marL="2926080" lvl="3" indent="-508000">
              <a:spcBef>
                <a:spcPts val="2560"/>
              </a:spcBef>
              <a:spcAft>
                <a:spcPts val="0"/>
              </a:spcAft>
              <a:buSzPts val="1400"/>
              <a:buChar char="●"/>
              <a:defRPr/>
            </a:lvl4pPr>
            <a:lvl5pPr marL="3657600" lvl="4" indent="-508000">
              <a:spcBef>
                <a:spcPts val="2560"/>
              </a:spcBef>
              <a:spcAft>
                <a:spcPts val="0"/>
              </a:spcAft>
              <a:buSzPts val="1400"/>
              <a:buChar char="○"/>
              <a:defRPr/>
            </a:lvl5pPr>
            <a:lvl6pPr marL="4389120" lvl="5" indent="-508000">
              <a:spcBef>
                <a:spcPts val="2560"/>
              </a:spcBef>
              <a:spcAft>
                <a:spcPts val="0"/>
              </a:spcAft>
              <a:buSzPts val="1400"/>
              <a:buChar char="■"/>
              <a:defRPr/>
            </a:lvl6pPr>
            <a:lvl7pPr marL="5120640" lvl="6" indent="-508000">
              <a:spcBef>
                <a:spcPts val="2560"/>
              </a:spcBef>
              <a:spcAft>
                <a:spcPts val="0"/>
              </a:spcAft>
              <a:buSzPts val="1400"/>
              <a:buChar char="●"/>
              <a:defRPr/>
            </a:lvl7pPr>
            <a:lvl8pPr marL="5852160" lvl="7" indent="-508000">
              <a:spcBef>
                <a:spcPts val="2560"/>
              </a:spcBef>
              <a:spcAft>
                <a:spcPts val="0"/>
              </a:spcAft>
              <a:buSzPts val="1400"/>
              <a:buChar char="○"/>
              <a:defRPr/>
            </a:lvl8pPr>
            <a:lvl9pPr marL="6583680" lvl="8" indent="-508000">
              <a:spcBef>
                <a:spcPts val="2560"/>
              </a:spcBef>
              <a:spcAft>
                <a:spcPts val="2560"/>
              </a:spcAft>
              <a:buSzPts val="1400"/>
              <a:buChar char="■"/>
              <a:defRPr/>
            </a:lvl9pPr>
          </a:lstStyle>
          <a:p>
            <a:pPr lvl="0"/>
            <a:r>
              <a:rPr lang="vi-VN"/>
              <a:t>Bấm để chỉnh sửa kiểu văn bản của Bản cái</a:t>
            </a:r>
          </a:p>
        </p:txBody>
      </p:sp>
    </p:spTree>
    <p:extLst>
      <p:ext uri="{BB962C8B-B14F-4D97-AF65-F5344CB8AC3E}">
        <p14:creationId xmlns:p14="http://schemas.microsoft.com/office/powerpoint/2010/main" val="1116128753"/>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l="39" r="29"/>
          <a:stretch/>
        </p:blipFill>
        <p:spPr>
          <a:xfrm flipH="1">
            <a:off x="0" y="3"/>
            <a:ext cx="14630403" cy="8229598"/>
          </a:xfrm>
          <a:prstGeom prst="rect">
            <a:avLst/>
          </a:prstGeom>
          <a:noFill/>
          <a:ln>
            <a:noFill/>
          </a:ln>
        </p:spPr>
      </p:pic>
      <p:sp>
        <p:nvSpPr>
          <p:cNvPr id="1447" name="Google Shape;1447;p33"/>
          <p:cNvSpPr txBox="1">
            <a:spLocks noGrp="1"/>
          </p:cNvSpPr>
          <p:nvPr>
            <p:ph type="title"/>
          </p:nvPr>
        </p:nvSpPr>
        <p:spPr>
          <a:xfrm>
            <a:off x="7942360" y="2942200"/>
            <a:ext cx="5434080" cy="59472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1448" name="Google Shape;1448;p33"/>
          <p:cNvSpPr txBox="1">
            <a:spLocks noGrp="1"/>
          </p:cNvSpPr>
          <p:nvPr>
            <p:ph type="subTitle" idx="1"/>
          </p:nvPr>
        </p:nvSpPr>
        <p:spPr>
          <a:xfrm>
            <a:off x="7942320" y="3731280"/>
            <a:ext cx="5434080" cy="189024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grpSp>
        <p:nvGrpSpPr>
          <p:cNvPr id="1449" name="Google Shape;1449;p33"/>
          <p:cNvGrpSpPr/>
          <p:nvPr/>
        </p:nvGrpSpPr>
        <p:grpSpPr>
          <a:xfrm>
            <a:off x="626982" y="5672432"/>
            <a:ext cx="462672" cy="455549"/>
            <a:chOff x="426000" y="3302025"/>
            <a:chExt cx="220875" cy="217475"/>
          </a:xfrm>
        </p:grpSpPr>
        <p:sp>
          <p:nvSpPr>
            <p:cNvPr id="1450" name="Google Shape;1450;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51" name="Google Shape;1451;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452" name="Google Shape;1452;p33"/>
          <p:cNvGrpSpPr/>
          <p:nvPr/>
        </p:nvGrpSpPr>
        <p:grpSpPr>
          <a:xfrm>
            <a:off x="572341" y="1449240"/>
            <a:ext cx="571926" cy="1530086"/>
            <a:chOff x="357713" y="600975"/>
            <a:chExt cx="357454" cy="956304"/>
          </a:xfrm>
        </p:grpSpPr>
        <p:sp>
          <p:nvSpPr>
            <p:cNvPr id="1453" name="Google Shape;1453;p3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54" name="Google Shape;1454;p3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55" name="Google Shape;1455;p3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56" name="Google Shape;1456;p3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457" name="Google Shape;1457;p33"/>
          <p:cNvGrpSpPr/>
          <p:nvPr/>
        </p:nvGrpSpPr>
        <p:grpSpPr>
          <a:xfrm>
            <a:off x="8413293" y="1156595"/>
            <a:ext cx="1269210" cy="292638"/>
            <a:chOff x="2685575" y="2835950"/>
            <a:chExt cx="433000" cy="99825"/>
          </a:xfrm>
        </p:grpSpPr>
        <p:sp>
          <p:nvSpPr>
            <p:cNvPr id="1458" name="Google Shape;1458;p3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59" name="Google Shape;1459;p3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60" name="Google Shape;1460;p3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61" name="Google Shape;1461;p3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462" name="Google Shape;1462;p33"/>
          <p:cNvGrpSpPr/>
          <p:nvPr/>
        </p:nvGrpSpPr>
        <p:grpSpPr>
          <a:xfrm>
            <a:off x="2539862" y="-2393165"/>
            <a:ext cx="3230682" cy="3230682"/>
            <a:chOff x="1943325" y="-220375"/>
            <a:chExt cx="1298672" cy="1298672"/>
          </a:xfrm>
        </p:grpSpPr>
        <p:sp>
          <p:nvSpPr>
            <p:cNvPr id="1463" name="Google Shape;1463;p3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64" name="Google Shape;1464;p3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65" name="Google Shape;1465;p3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66" name="Google Shape;1466;p3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67" name="Google Shape;1467;p3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68" name="Google Shape;1468;p3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69" name="Google Shape;1469;p3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70" name="Google Shape;1470;p3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71" name="Google Shape;1471;p3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72" name="Google Shape;1472;p3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73" name="Google Shape;1473;p3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74" name="Google Shape;1474;p3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75" name="Google Shape;1475;p3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76" name="Google Shape;1476;p3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77" name="Google Shape;1477;p3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78" name="Google Shape;1478;p3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79" name="Google Shape;1479;p3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80" name="Google Shape;1480;p3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81" name="Google Shape;1481;p3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82" name="Google Shape;1482;p3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83" name="Google Shape;1483;p3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84" name="Google Shape;1484;p3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85" name="Google Shape;1485;p3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86" name="Google Shape;1486;p3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87" name="Google Shape;1487;p3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88" name="Google Shape;1488;p3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89" name="Google Shape;1489;p3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90" name="Google Shape;1490;p3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91" name="Google Shape;1491;p3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92" name="Google Shape;1492;p3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93" name="Google Shape;1493;p3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94" name="Google Shape;1494;p3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95" name="Google Shape;1495;p3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96" name="Google Shape;1496;p3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97" name="Google Shape;1497;p3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98" name="Google Shape;1498;p3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499" name="Google Shape;1499;p3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00" name="Google Shape;1500;p3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01" name="Google Shape;1501;p3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02" name="Google Shape;1502;p3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03" name="Google Shape;1503;p3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04" name="Google Shape;1504;p3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05" name="Google Shape;1505;p3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06" name="Google Shape;1506;p3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07" name="Google Shape;1507;p3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08" name="Google Shape;1508;p3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09" name="Google Shape;1509;p3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10" name="Google Shape;1510;p3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511" name="Google Shape;1511;p33"/>
          <p:cNvGrpSpPr/>
          <p:nvPr/>
        </p:nvGrpSpPr>
        <p:grpSpPr>
          <a:xfrm>
            <a:off x="13386505" y="5486752"/>
            <a:ext cx="3144462" cy="827296"/>
            <a:chOff x="3539975" y="3523525"/>
            <a:chExt cx="745925" cy="196250"/>
          </a:xfrm>
        </p:grpSpPr>
        <p:sp>
          <p:nvSpPr>
            <p:cNvPr id="1512" name="Google Shape;1512;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13" name="Google Shape;1513;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14" name="Google Shape;1514;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15" name="Google Shape;1515;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16" name="Google Shape;1516;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17" name="Google Shape;1517;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18" name="Google Shape;1518;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19" name="Google Shape;1519;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20" name="Google Shape;1520;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21" name="Google Shape;1521;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22" name="Google Shape;1522;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23" name="Google Shape;1523;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24" name="Google Shape;1524;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25" name="Google Shape;1525;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26" name="Google Shape;1526;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27" name="Google Shape;1527;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528" name="Google Shape;1528;p33"/>
          <p:cNvSpPr/>
          <p:nvPr/>
        </p:nvSpPr>
        <p:spPr>
          <a:xfrm rot="-5400000">
            <a:off x="10134915" y="5369080"/>
            <a:ext cx="1320723" cy="2677901"/>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29" name="Google Shape;1529;p33"/>
          <p:cNvSpPr/>
          <p:nvPr/>
        </p:nvSpPr>
        <p:spPr>
          <a:xfrm>
            <a:off x="7315201" y="6481536"/>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1530" name="Google Shape;1530;p33"/>
          <p:cNvPicPr preferRelativeResize="0"/>
          <p:nvPr/>
        </p:nvPicPr>
        <p:blipFill>
          <a:blip r:embed="rId3">
            <a:alphaModFix/>
          </a:blip>
          <a:stretch>
            <a:fillRect/>
          </a:stretch>
        </p:blipFill>
        <p:spPr>
          <a:xfrm>
            <a:off x="11671863" y="-1542160"/>
            <a:ext cx="4044019" cy="4290000"/>
          </a:xfrm>
          <a:prstGeom prst="rect">
            <a:avLst/>
          </a:prstGeom>
          <a:noFill/>
          <a:ln>
            <a:noFill/>
          </a:ln>
        </p:spPr>
      </p:pic>
      <p:grpSp>
        <p:nvGrpSpPr>
          <p:cNvPr id="1531" name="Google Shape;1531;p33"/>
          <p:cNvGrpSpPr/>
          <p:nvPr/>
        </p:nvGrpSpPr>
        <p:grpSpPr>
          <a:xfrm rot="10800000">
            <a:off x="-2055458" y="7273714"/>
            <a:ext cx="6323406" cy="5081410"/>
            <a:chOff x="5256209" y="-1994879"/>
            <a:chExt cx="3952129" cy="3175881"/>
          </a:xfrm>
        </p:grpSpPr>
        <p:sp>
          <p:nvSpPr>
            <p:cNvPr id="1532" name="Google Shape;1532;p3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33" name="Google Shape;1533;p3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3725162121"/>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t="9" b="9"/>
          <a:stretch/>
        </p:blipFill>
        <p:spPr>
          <a:xfrm flipH="1">
            <a:off x="0" y="3"/>
            <a:ext cx="14630403" cy="8229598"/>
          </a:xfrm>
          <a:prstGeom prst="rect">
            <a:avLst/>
          </a:prstGeom>
          <a:noFill/>
          <a:ln>
            <a:noFill/>
          </a:ln>
        </p:spPr>
      </p:pic>
      <p:sp>
        <p:nvSpPr>
          <p:cNvPr id="1536" name="Google Shape;1536;p34"/>
          <p:cNvSpPr txBox="1">
            <a:spLocks noGrp="1"/>
          </p:cNvSpPr>
          <p:nvPr>
            <p:ph type="title"/>
          </p:nvPr>
        </p:nvSpPr>
        <p:spPr>
          <a:xfrm>
            <a:off x="1254240" y="2942200"/>
            <a:ext cx="5433600" cy="59472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1537" name="Google Shape;1537;p34"/>
          <p:cNvSpPr txBox="1">
            <a:spLocks noGrp="1"/>
          </p:cNvSpPr>
          <p:nvPr>
            <p:ph type="subTitle" idx="1"/>
          </p:nvPr>
        </p:nvSpPr>
        <p:spPr>
          <a:xfrm>
            <a:off x="1254416" y="3731280"/>
            <a:ext cx="5433600" cy="18902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pic>
        <p:nvPicPr>
          <p:cNvPr id="1538" name="Google Shape;1538;p34"/>
          <p:cNvPicPr preferRelativeResize="0"/>
          <p:nvPr/>
        </p:nvPicPr>
        <p:blipFill rotWithShape="1">
          <a:blip r:embed="rId3">
            <a:alphaModFix/>
          </a:blip>
          <a:srcRect l="228" r="238"/>
          <a:stretch/>
        </p:blipFill>
        <p:spPr>
          <a:xfrm rot="10800000" flipH="1">
            <a:off x="-1170361" y="-2005565"/>
            <a:ext cx="14965141" cy="4290000"/>
          </a:xfrm>
          <a:prstGeom prst="rect">
            <a:avLst/>
          </a:prstGeom>
          <a:noFill/>
          <a:ln>
            <a:noFill/>
          </a:ln>
        </p:spPr>
      </p:pic>
      <p:grpSp>
        <p:nvGrpSpPr>
          <p:cNvPr id="1539" name="Google Shape;1539;p34"/>
          <p:cNvGrpSpPr/>
          <p:nvPr/>
        </p:nvGrpSpPr>
        <p:grpSpPr>
          <a:xfrm rot="10800000" flipH="1">
            <a:off x="626982" y="1944774"/>
            <a:ext cx="462672" cy="455549"/>
            <a:chOff x="426000" y="3302025"/>
            <a:chExt cx="220875" cy="217475"/>
          </a:xfrm>
        </p:grpSpPr>
        <p:sp>
          <p:nvSpPr>
            <p:cNvPr id="1540" name="Google Shape;1540;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41" name="Google Shape;1541;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542" name="Google Shape;1542;p34"/>
          <p:cNvGrpSpPr/>
          <p:nvPr/>
        </p:nvGrpSpPr>
        <p:grpSpPr>
          <a:xfrm rot="10800000" flipH="1">
            <a:off x="572341" y="5703029"/>
            <a:ext cx="571926" cy="1530086"/>
            <a:chOff x="357713" y="600975"/>
            <a:chExt cx="357454" cy="956304"/>
          </a:xfrm>
        </p:grpSpPr>
        <p:sp>
          <p:nvSpPr>
            <p:cNvPr id="1543" name="Google Shape;1543;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44" name="Google Shape;1544;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45" name="Google Shape;1545;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46" name="Google Shape;1546;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547" name="Google Shape;1547;p34"/>
          <p:cNvGrpSpPr/>
          <p:nvPr/>
        </p:nvGrpSpPr>
        <p:grpSpPr>
          <a:xfrm rot="10800000" flipH="1">
            <a:off x="8413293" y="7233124"/>
            <a:ext cx="1269210" cy="292638"/>
            <a:chOff x="2685575" y="2835950"/>
            <a:chExt cx="433000" cy="99825"/>
          </a:xfrm>
        </p:grpSpPr>
        <p:sp>
          <p:nvSpPr>
            <p:cNvPr id="1548" name="Google Shape;1548;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49" name="Google Shape;1549;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50" name="Google Shape;1550;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51" name="Google Shape;1551;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552" name="Google Shape;1552;p34"/>
          <p:cNvGrpSpPr/>
          <p:nvPr/>
        </p:nvGrpSpPr>
        <p:grpSpPr>
          <a:xfrm rot="10800000" flipH="1">
            <a:off x="2180982" y="6338518"/>
            <a:ext cx="3230682" cy="3230682"/>
            <a:chOff x="1943325" y="-220375"/>
            <a:chExt cx="1298672" cy="1298672"/>
          </a:xfrm>
        </p:grpSpPr>
        <p:sp>
          <p:nvSpPr>
            <p:cNvPr id="1553" name="Google Shape;1553;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54" name="Google Shape;1554;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55" name="Google Shape;1555;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56" name="Google Shape;1556;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57" name="Google Shape;1557;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58" name="Google Shape;1558;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59" name="Google Shape;1559;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60" name="Google Shape;1560;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61" name="Google Shape;1561;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62" name="Google Shape;1562;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63" name="Google Shape;1563;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64" name="Google Shape;1564;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65" name="Google Shape;1565;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66" name="Google Shape;1566;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67" name="Google Shape;1567;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68" name="Google Shape;1568;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69" name="Google Shape;1569;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70" name="Google Shape;1570;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71" name="Google Shape;1571;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72" name="Google Shape;1572;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73" name="Google Shape;1573;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74" name="Google Shape;1574;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75" name="Google Shape;1575;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76" name="Google Shape;1576;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77" name="Google Shape;1577;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78" name="Google Shape;1578;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79" name="Google Shape;1579;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80" name="Google Shape;1580;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81" name="Google Shape;1581;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82" name="Google Shape;1582;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83" name="Google Shape;1583;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84" name="Google Shape;1584;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85" name="Google Shape;1585;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86" name="Google Shape;1586;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87" name="Google Shape;1587;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88" name="Google Shape;1588;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89" name="Google Shape;1589;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90" name="Google Shape;1590;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91" name="Google Shape;1591;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92" name="Google Shape;1592;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93" name="Google Shape;1593;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94" name="Google Shape;1594;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95" name="Google Shape;1595;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96" name="Google Shape;1596;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97" name="Google Shape;1597;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98" name="Google Shape;1598;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599" name="Google Shape;1599;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00" name="Google Shape;1600;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601" name="Google Shape;1601;p34"/>
          <p:cNvGrpSpPr/>
          <p:nvPr/>
        </p:nvGrpSpPr>
        <p:grpSpPr>
          <a:xfrm rot="10800000" flipH="1">
            <a:off x="13386505" y="2368307"/>
            <a:ext cx="3144462" cy="827296"/>
            <a:chOff x="3539975" y="3523525"/>
            <a:chExt cx="745925" cy="196250"/>
          </a:xfrm>
        </p:grpSpPr>
        <p:sp>
          <p:nvSpPr>
            <p:cNvPr id="1602" name="Google Shape;1602;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03" name="Google Shape;1603;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04" name="Google Shape;1604;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05" name="Google Shape;1605;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06" name="Google Shape;1606;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07" name="Google Shape;1607;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08" name="Google Shape;1608;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09" name="Google Shape;1609;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10" name="Google Shape;1610;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11" name="Google Shape;1611;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12" name="Google Shape;1612;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13" name="Google Shape;1613;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14" name="Google Shape;1614;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15" name="Google Shape;1615;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16" name="Google Shape;1616;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17" name="Google Shape;1617;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618" name="Google Shape;1618;p34"/>
          <p:cNvSpPr/>
          <p:nvPr/>
        </p:nvSpPr>
        <p:spPr>
          <a:xfrm rot="10800000" flipH="1">
            <a:off x="6110481" y="6119067"/>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Tree>
    <p:extLst>
      <p:ext uri="{BB962C8B-B14F-4D97-AF65-F5344CB8AC3E}">
        <p14:creationId xmlns:p14="http://schemas.microsoft.com/office/powerpoint/2010/main" val="881417879"/>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t="9" b="9"/>
          <a:stretch/>
        </p:blipFill>
        <p:spPr>
          <a:xfrm rot="10800000">
            <a:off x="0" y="3"/>
            <a:ext cx="14630403" cy="8229598"/>
          </a:xfrm>
          <a:prstGeom prst="rect">
            <a:avLst/>
          </a:prstGeom>
          <a:noFill/>
          <a:ln>
            <a:noFill/>
          </a:ln>
        </p:spPr>
      </p:pic>
      <p:sp>
        <p:nvSpPr>
          <p:cNvPr id="1621" name="Google Shape;1621;p35"/>
          <p:cNvSpPr txBox="1">
            <a:spLocks noGrp="1"/>
          </p:cNvSpPr>
          <p:nvPr>
            <p:ph type="title"/>
          </p:nvPr>
        </p:nvSpPr>
        <p:spPr>
          <a:xfrm>
            <a:off x="1142000" y="1961261"/>
            <a:ext cx="5387520" cy="27624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1622" name="Google Shape;1622;p35"/>
          <p:cNvSpPr txBox="1">
            <a:spLocks noGrp="1"/>
          </p:cNvSpPr>
          <p:nvPr>
            <p:ph type="subTitle" idx="1"/>
          </p:nvPr>
        </p:nvSpPr>
        <p:spPr>
          <a:xfrm>
            <a:off x="1142200" y="4968941"/>
            <a:ext cx="6170400" cy="15619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grpSp>
        <p:nvGrpSpPr>
          <p:cNvPr id="1623" name="Google Shape;1623;p35"/>
          <p:cNvGrpSpPr/>
          <p:nvPr/>
        </p:nvGrpSpPr>
        <p:grpSpPr>
          <a:xfrm flipH="1">
            <a:off x="-793241" y="7013792"/>
            <a:ext cx="3144462" cy="827296"/>
            <a:chOff x="3539975" y="3523525"/>
            <a:chExt cx="745925" cy="196250"/>
          </a:xfrm>
        </p:grpSpPr>
        <p:sp>
          <p:nvSpPr>
            <p:cNvPr id="1624" name="Google Shape;1624;p3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25" name="Google Shape;1625;p3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26" name="Google Shape;1626;p3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27" name="Google Shape;1627;p3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28" name="Google Shape;1628;p3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29" name="Google Shape;1629;p3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30" name="Google Shape;1630;p3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31" name="Google Shape;1631;p3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32" name="Google Shape;1632;p3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33" name="Google Shape;1633;p3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34" name="Google Shape;1634;p3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35" name="Google Shape;1635;p3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36" name="Google Shape;1636;p3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37" name="Google Shape;1637;p3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38" name="Google Shape;1638;p3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39" name="Google Shape;1639;p3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1640" name="Google Shape;1640;p35"/>
          <p:cNvPicPr preferRelativeResize="0"/>
          <p:nvPr/>
        </p:nvPicPr>
        <p:blipFill>
          <a:blip r:embed="rId3">
            <a:alphaModFix/>
          </a:blip>
          <a:stretch>
            <a:fillRect/>
          </a:stretch>
        </p:blipFill>
        <p:spPr>
          <a:xfrm flipH="1">
            <a:off x="-1498878" y="-2468819"/>
            <a:ext cx="4044019" cy="4290000"/>
          </a:xfrm>
          <a:prstGeom prst="rect">
            <a:avLst/>
          </a:prstGeom>
          <a:noFill/>
          <a:ln>
            <a:noFill/>
          </a:ln>
        </p:spPr>
      </p:pic>
    </p:spTree>
    <p:extLst>
      <p:ext uri="{BB962C8B-B14F-4D97-AF65-F5344CB8AC3E}">
        <p14:creationId xmlns:p14="http://schemas.microsoft.com/office/powerpoint/2010/main" val="1501200636"/>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t="9" b="9"/>
          <a:stretch/>
        </p:blipFill>
        <p:spPr>
          <a:xfrm flipH="1">
            <a:off x="0" y="3"/>
            <a:ext cx="14630403" cy="8229598"/>
          </a:xfrm>
          <a:prstGeom prst="rect">
            <a:avLst/>
          </a:prstGeom>
          <a:noFill/>
          <a:ln>
            <a:noFill/>
          </a:ln>
        </p:spPr>
      </p:pic>
      <p:sp>
        <p:nvSpPr>
          <p:cNvPr id="1643" name="Google Shape;1643;p36"/>
          <p:cNvSpPr txBox="1">
            <a:spLocks noGrp="1"/>
          </p:cNvSpPr>
          <p:nvPr>
            <p:ph type="subTitle" idx="1"/>
          </p:nvPr>
        </p:nvSpPr>
        <p:spPr>
          <a:xfrm>
            <a:off x="8115000" y="3582160"/>
            <a:ext cx="5261280" cy="189744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1644" name="Google Shape;1644;p36"/>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1645" name="Google Shape;1645;p36"/>
          <p:cNvGrpSpPr/>
          <p:nvPr/>
        </p:nvGrpSpPr>
        <p:grpSpPr>
          <a:xfrm rot="10800000" flipH="1">
            <a:off x="626982" y="2554374"/>
            <a:ext cx="462672" cy="455549"/>
            <a:chOff x="426000" y="3302025"/>
            <a:chExt cx="220875" cy="217475"/>
          </a:xfrm>
        </p:grpSpPr>
        <p:sp>
          <p:nvSpPr>
            <p:cNvPr id="1646" name="Google Shape;1646;p3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47" name="Google Shape;1647;p3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648" name="Google Shape;1648;p36"/>
          <p:cNvGrpSpPr/>
          <p:nvPr/>
        </p:nvGrpSpPr>
        <p:grpSpPr>
          <a:xfrm rot="10800000" flipH="1">
            <a:off x="572341" y="5703029"/>
            <a:ext cx="571926" cy="1530086"/>
            <a:chOff x="357713" y="600975"/>
            <a:chExt cx="357454" cy="956304"/>
          </a:xfrm>
        </p:grpSpPr>
        <p:sp>
          <p:nvSpPr>
            <p:cNvPr id="1649" name="Google Shape;1649;p3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50" name="Google Shape;1650;p3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51" name="Google Shape;1651;p3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52" name="Google Shape;1652;p3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653" name="Google Shape;1653;p36"/>
          <p:cNvGrpSpPr/>
          <p:nvPr/>
        </p:nvGrpSpPr>
        <p:grpSpPr>
          <a:xfrm rot="10800000" flipH="1">
            <a:off x="3304453" y="7572444"/>
            <a:ext cx="1269210" cy="292638"/>
            <a:chOff x="2685575" y="2835950"/>
            <a:chExt cx="433000" cy="99825"/>
          </a:xfrm>
        </p:grpSpPr>
        <p:sp>
          <p:nvSpPr>
            <p:cNvPr id="1654" name="Google Shape;1654;p3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55" name="Google Shape;1655;p3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56" name="Google Shape;1656;p3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57" name="Google Shape;1657;p3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658" name="Google Shape;1658;p36"/>
          <p:cNvGrpSpPr/>
          <p:nvPr/>
        </p:nvGrpSpPr>
        <p:grpSpPr>
          <a:xfrm rot="10800000" flipH="1">
            <a:off x="7315182" y="6644718"/>
            <a:ext cx="3230682" cy="3230682"/>
            <a:chOff x="1943325" y="-220375"/>
            <a:chExt cx="1298672" cy="1298672"/>
          </a:xfrm>
        </p:grpSpPr>
        <p:sp>
          <p:nvSpPr>
            <p:cNvPr id="1659" name="Google Shape;1659;p3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60" name="Google Shape;1660;p3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61" name="Google Shape;1661;p3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62" name="Google Shape;1662;p3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63" name="Google Shape;1663;p3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64" name="Google Shape;1664;p3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65" name="Google Shape;1665;p3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66" name="Google Shape;1666;p3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67" name="Google Shape;1667;p3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68" name="Google Shape;1668;p3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69" name="Google Shape;1669;p3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70" name="Google Shape;1670;p3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71" name="Google Shape;1671;p3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72" name="Google Shape;1672;p3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73" name="Google Shape;1673;p3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74" name="Google Shape;1674;p3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75" name="Google Shape;1675;p3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76" name="Google Shape;1676;p3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77" name="Google Shape;1677;p3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78" name="Google Shape;1678;p3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79" name="Google Shape;1679;p3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80" name="Google Shape;1680;p3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81" name="Google Shape;1681;p3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82" name="Google Shape;1682;p3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83" name="Google Shape;1683;p3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84" name="Google Shape;1684;p3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85" name="Google Shape;1685;p3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86" name="Google Shape;1686;p3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87" name="Google Shape;1687;p3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88" name="Google Shape;1688;p3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89" name="Google Shape;1689;p3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90" name="Google Shape;1690;p3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91" name="Google Shape;1691;p3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92" name="Google Shape;1692;p3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93" name="Google Shape;1693;p3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94" name="Google Shape;1694;p3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95" name="Google Shape;1695;p3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96" name="Google Shape;1696;p3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97" name="Google Shape;1697;p3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98" name="Google Shape;1698;p3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699" name="Google Shape;1699;p3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00" name="Google Shape;1700;p3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01" name="Google Shape;1701;p3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02" name="Google Shape;1702;p3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03" name="Google Shape;1703;p3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04" name="Google Shape;1704;p3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05" name="Google Shape;1705;p3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06" name="Google Shape;1706;p3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707" name="Google Shape;1707;p36"/>
          <p:cNvGrpSpPr/>
          <p:nvPr/>
        </p:nvGrpSpPr>
        <p:grpSpPr>
          <a:xfrm rot="10800000" flipH="1">
            <a:off x="12162625" y="784027"/>
            <a:ext cx="3144462" cy="827296"/>
            <a:chOff x="3539975" y="3523525"/>
            <a:chExt cx="745925" cy="196250"/>
          </a:xfrm>
        </p:grpSpPr>
        <p:sp>
          <p:nvSpPr>
            <p:cNvPr id="1708" name="Google Shape;1708;p3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09" name="Google Shape;1709;p3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10" name="Google Shape;1710;p3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11" name="Google Shape;1711;p3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12" name="Google Shape;1712;p3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13" name="Google Shape;1713;p3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14" name="Google Shape;1714;p3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15" name="Google Shape;1715;p3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16" name="Google Shape;1716;p3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17" name="Google Shape;1717;p3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18" name="Google Shape;1718;p3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19" name="Google Shape;1719;p3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20" name="Google Shape;1720;p3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21" name="Google Shape;1721;p3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22" name="Google Shape;1722;p3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23" name="Google Shape;1723;p3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1724" name="Google Shape;1724;p36"/>
          <p:cNvPicPr preferRelativeResize="0"/>
          <p:nvPr/>
        </p:nvPicPr>
        <p:blipFill rotWithShape="1">
          <a:blip r:embed="rId3">
            <a:alphaModFix/>
          </a:blip>
          <a:srcRect t="1770" r="38199" b="-1770"/>
          <a:stretch/>
        </p:blipFill>
        <p:spPr>
          <a:xfrm rot="10800000" flipH="1">
            <a:off x="12282466" y="4904120"/>
            <a:ext cx="10042482" cy="4290000"/>
          </a:xfrm>
          <a:prstGeom prst="rect">
            <a:avLst/>
          </a:prstGeom>
          <a:noFill/>
          <a:ln>
            <a:noFill/>
          </a:ln>
        </p:spPr>
      </p:pic>
    </p:spTree>
    <p:extLst>
      <p:ext uri="{BB962C8B-B14F-4D97-AF65-F5344CB8AC3E}">
        <p14:creationId xmlns:p14="http://schemas.microsoft.com/office/powerpoint/2010/main" val="2807397908"/>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t="9" b="9"/>
          <a:stretch/>
        </p:blipFill>
        <p:spPr>
          <a:xfrm flipH="1">
            <a:off x="0" y="3"/>
            <a:ext cx="14630403" cy="8229598"/>
          </a:xfrm>
          <a:prstGeom prst="rect">
            <a:avLst/>
          </a:prstGeom>
          <a:noFill/>
          <a:ln>
            <a:noFill/>
          </a:ln>
        </p:spPr>
      </p:pic>
      <p:sp>
        <p:nvSpPr>
          <p:cNvPr id="1727" name="Google Shape;1727;p37"/>
          <p:cNvSpPr txBox="1">
            <a:spLocks noGrp="1"/>
          </p:cNvSpPr>
          <p:nvPr>
            <p:ph type="subTitle" idx="1"/>
          </p:nvPr>
        </p:nvSpPr>
        <p:spPr>
          <a:xfrm>
            <a:off x="6472877" y="2637646"/>
            <a:ext cx="6188160" cy="33321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224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r>
              <a:rPr lang="vi-VN"/>
              <a:t>Bấm để chỉnh sửa kiểu tiêu đề phụ của Bản cái</a:t>
            </a:r>
            <a:endParaRPr/>
          </a:p>
        </p:txBody>
      </p:sp>
      <p:sp>
        <p:nvSpPr>
          <p:cNvPr id="1728" name="Google Shape;1728;p37"/>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1729" name="Google Shape;1729;p37"/>
          <p:cNvSpPr txBox="1">
            <a:spLocks noGrp="1"/>
          </p:cNvSpPr>
          <p:nvPr>
            <p:ph type="subTitle" idx="2"/>
          </p:nvPr>
        </p:nvSpPr>
        <p:spPr>
          <a:xfrm>
            <a:off x="2548040" y="3685480"/>
            <a:ext cx="3924960" cy="123648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336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vi-VN"/>
              <a:t>Bấm để chỉnh sửa kiểu tiêu đề phụ của Bản cái</a:t>
            </a:r>
            <a:endParaRPr/>
          </a:p>
        </p:txBody>
      </p:sp>
      <p:grpSp>
        <p:nvGrpSpPr>
          <p:cNvPr id="1730" name="Google Shape;1730;p37"/>
          <p:cNvGrpSpPr/>
          <p:nvPr/>
        </p:nvGrpSpPr>
        <p:grpSpPr>
          <a:xfrm>
            <a:off x="13035281" y="3685475"/>
            <a:ext cx="3230682" cy="3230682"/>
            <a:chOff x="1943325" y="-220375"/>
            <a:chExt cx="1298672" cy="1298672"/>
          </a:xfrm>
        </p:grpSpPr>
        <p:sp>
          <p:nvSpPr>
            <p:cNvPr id="1731" name="Google Shape;1731;p3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32" name="Google Shape;1732;p3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33" name="Google Shape;1733;p3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34" name="Google Shape;1734;p3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35" name="Google Shape;1735;p3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36" name="Google Shape;1736;p3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37" name="Google Shape;1737;p3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38" name="Google Shape;1738;p3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39" name="Google Shape;1739;p3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40" name="Google Shape;1740;p3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41" name="Google Shape;1741;p3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42" name="Google Shape;1742;p3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43" name="Google Shape;1743;p3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44" name="Google Shape;1744;p3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45" name="Google Shape;1745;p3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46" name="Google Shape;1746;p3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47" name="Google Shape;1747;p3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48" name="Google Shape;1748;p3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49" name="Google Shape;1749;p3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50" name="Google Shape;1750;p3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51" name="Google Shape;1751;p3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52" name="Google Shape;1752;p3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53" name="Google Shape;1753;p3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54" name="Google Shape;1754;p3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55" name="Google Shape;1755;p3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56" name="Google Shape;1756;p3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57" name="Google Shape;1757;p3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58" name="Google Shape;1758;p3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59" name="Google Shape;1759;p3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60" name="Google Shape;1760;p3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61" name="Google Shape;1761;p3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62" name="Google Shape;1762;p3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63" name="Google Shape;1763;p3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64" name="Google Shape;1764;p3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65" name="Google Shape;1765;p3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66" name="Google Shape;1766;p3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67" name="Google Shape;1767;p3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68" name="Google Shape;1768;p3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69" name="Google Shape;1769;p3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70" name="Google Shape;1770;p3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71" name="Google Shape;1771;p3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72" name="Google Shape;1772;p3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73" name="Google Shape;1773;p3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74" name="Google Shape;1774;p3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75" name="Google Shape;1775;p3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76" name="Google Shape;1776;p3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77" name="Google Shape;1777;p3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78" name="Google Shape;1778;p3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779" name="Google Shape;1779;p37"/>
          <p:cNvGrpSpPr/>
          <p:nvPr/>
        </p:nvGrpSpPr>
        <p:grpSpPr>
          <a:xfrm>
            <a:off x="2514884" y="6541093"/>
            <a:ext cx="3144462" cy="827296"/>
            <a:chOff x="3539975" y="3523525"/>
            <a:chExt cx="745925" cy="196250"/>
          </a:xfrm>
        </p:grpSpPr>
        <p:sp>
          <p:nvSpPr>
            <p:cNvPr id="1780" name="Google Shape;1780;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81" name="Google Shape;1781;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82" name="Google Shape;1782;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83" name="Google Shape;1783;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84" name="Google Shape;1784;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85" name="Google Shape;1785;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86" name="Google Shape;1786;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87" name="Google Shape;1787;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88" name="Google Shape;1788;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89" name="Google Shape;1789;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90" name="Google Shape;1790;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91" name="Google Shape;1791;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92" name="Google Shape;1792;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93" name="Google Shape;1793;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94" name="Google Shape;1794;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95" name="Google Shape;1795;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796" name="Google Shape;1796;p37"/>
          <p:cNvGrpSpPr/>
          <p:nvPr/>
        </p:nvGrpSpPr>
        <p:grpSpPr>
          <a:xfrm rot="-5400000" flipH="1">
            <a:off x="-4308439" y="3229874"/>
            <a:ext cx="6400661" cy="5081410"/>
            <a:chOff x="5207925" y="-1994879"/>
            <a:chExt cx="4000413" cy="3175881"/>
          </a:xfrm>
        </p:grpSpPr>
        <p:sp>
          <p:nvSpPr>
            <p:cNvPr id="1797" name="Google Shape;1797;p3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98" name="Google Shape;1798;p3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799" name="Google Shape;1799;p3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800" name="Google Shape;1800;p37"/>
          <p:cNvGrpSpPr/>
          <p:nvPr/>
        </p:nvGrpSpPr>
        <p:grpSpPr>
          <a:xfrm>
            <a:off x="8408307" y="6694981"/>
            <a:ext cx="1663850" cy="1087680"/>
            <a:chOff x="4082325" y="3790650"/>
            <a:chExt cx="1039906" cy="679800"/>
          </a:xfrm>
        </p:grpSpPr>
        <p:sp>
          <p:nvSpPr>
            <p:cNvPr id="1801" name="Google Shape;1801;p3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02" name="Google Shape;1802;p3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03" name="Google Shape;1803;p3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1163628780"/>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t="9" b="9"/>
          <a:stretch/>
        </p:blipFill>
        <p:spPr>
          <a:xfrm flipH="1">
            <a:off x="0" y="3"/>
            <a:ext cx="14630403" cy="8229598"/>
          </a:xfrm>
          <a:prstGeom prst="rect">
            <a:avLst/>
          </a:prstGeom>
          <a:noFill/>
          <a:ln>
            <a:noFill/>
          </a:ln>
        </p:spPr>
      </p:pic>
      <p:sp>
        <p:nvSpPr>
          <p:cNvPr id="1806" name="Google Shape;1806;p38"/>
          <p:cNvSpPr txBox="1">
            <a:spLocks noGrp="1"/>
          </p:cNvSpPr>
          <p:nvPr>
            <p:ph type="title"/>
          </p:nvPr>
        </p:nvSpPr>
        <p:spPr>
          <a:xfrm>
            <a:off x="2920080" y="3055760"/>
            <a:ext cx="8790240" cy="67296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1807" name="Google Shape;1807;p38"/>
          <p:cNvGrpSpPr/>
          <p:nvPr/>
        </p:nvGrpSpPr>
        <p:grpSpPr>
          <a:xfrm>
            <a:off x="2183465" y="1023254"/>
            <a:ext cx="3144462" cy="827296"/>
            <a:chOff x="3539975" y="3523525"/>
            <a:chExt cx="745925" cy="196250"/>
          </a:xfrm>
        </p:grpSpPr>
        <p:sp>
          <p:nvSpPr>
            <p:cNvPr id="1808" name="Google Shape;1808;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09" name="Google Shape;1809;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10" name="Google Shape;1810;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11" name="Google Shape;1811;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12" name="Google Shape;1812;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13" name="Google Shape;1813;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14" name="Google Shape;1814;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15" name="Google Shape;1815;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16" name="Google Shape;1816;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17" name="Google Shape;1817;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18" name="Google Shape;1818;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19" name="Google Shape;1819;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20" name="Google Shape;1820;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21" name="Google Shape;1821;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22" name="Google Shape;1822;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23" name="Google Shape;1823;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1824" name="Google Shape;1824;p38"/>
          <p:cNvPicPr preferRelativeResize="0"/>
          <p:nvPr/>
        </p:nvPicPr>
        <p:blipFill>
          <a:blip r:embed="rId3">
            <a:alphaModFix/>
          </a:blip>
          <a:stretch>
            <a:fillRect/>
          </a:stretch>
        </p:blipFill>
        <p:spPr>
          <a:xfrm rot="10800000">
            <a:off x="-321919" y="5599302"/>
            <a:ext cx="11511000" cy="3299800"/>
          </a:xfrm>
          <a:prstGeom prst="rect">
            <a:avLst/>
          </a:prstGeom>
          <a:noFill/>
          <a:ln>
            <a:noFill/>
          </a:ln>
        </p:spPr>
      </p:pic>
      <p:grpSp>
        <p:nvGrpSpPr>
          <p:cNvPr id="1825" name="Google Shape;1825;p38"/>
          <p:cNvGrpSpPr/>
          <p:nvPr/>
        </p:nvGrpSpPr>
        <p:grpSpPr>
          <a:xfrm>
            <a:off x="12902021" y="3477435"/>
            <a:ext cx="571926" cy="1530086"/>
            <a:chOff x="357713" y="600975"/>
            <a:chExt cx="357454" cy="956304"/>
          </a:xfrm>
        </p:grpSpPr>
        <p:sp>
          <p:nvSpPr>
            <p:cNvPr id="1826" name="Google Shape;1826;p3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27" name="Google Shape;1827;p3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28" name="Google Shape;1828;p3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29" name="Google Shape;1829;p3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830" name="Google Shape;1830;p38"/>
          <p:cNvSpPr/>
          <p:nvPr/>
        </p:nvSpPr>
        <p:spPr>
          <a:xfrm flipH="1">
            <a:off x="6870793" y="993461"/>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grpSp>
        <p:nvGrpSpPr>
          <p:cNvPr id="1831" name="Google Shape;1831;p38"/>
          <p:cNvGrpSpPr/>
          <p:nvPr/>
        </p:nvGrpSpPr>
        <p:grpSpPr>
          <a:xfrm rot="-5400000">
            <a:off x="-4446404" y="-2779025"/>
            <a:ext cx="6323406" cy="5081410"/>
            <a:chOff x="5256209" y="-1994879"/>
            <a:chExt cx="3952129" cy="3175881"/>
          </a:xfrm>
        </p:grpSpPr>
        <p:sp>
          <p:nvSpPr>
            <p:cNvPr id="1832" name="Google Shape;1832;p38"/>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33" name="Google Shape;1833;p38"/>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834" name="Google Shape;1834;p38"/>
          <p:cNvSpPr txBox="1">
            <a:spLocks noGrp="1"/>
          </p:cNvSpPr>
          <p:nvPr>
            <p:ph type="subTitle" idx="1"/>
          </p:nvPr>
        </p:nvSpPr>
        <p:spPr>
          <a:xfrm>
            <a:off x="2920080" y="3884320"/>
            <a:ext cx="8790240" cy="15072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r>
              <a:rPr lang="vi-VN"/>
              <a:t>Bấm để chỉnh sửa kiểu tiêu đề phụ của Bản cái</a:t>
            </a:r>
            <a:endParaRPr/>
          </a:p>
        </p:txBody>
      </p:sp>
    </p:spTree>
    <p:extLst>
      <p:ext uri="{BB962C8B-B14F-4D97-AF65-F5344CB8AC3E}">
        <p14:creationId xmlns:p14="http://schemas.microsoft.com/office/powerpoint/2010/main" val="3324584601"/>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1835"/>
        <p:cNvGrpSpPr/>
        <p:nvPr/>
      </p:nvGrpSpPr>
      <p:grpSpPr>
        <a:xfrm>
          <a:off x="0" y="0"/>
          <a:ext cx="0" cy="0"/>
          <a:chOff x="0" y="0"/>
          <a:chExt cx="0" cy="0"/>
        </a:xfrm>
      </p:grpSpPr>
      <p:pic>
        <p:nvPicPr>
          <p:cNvPr id="1836" name="Google Shape;1836;p39"/>
          <p:cNvPicPr preferRelativeResize="0"/>
          <p:nvPr/>
        </p:nvPicPr>
        <p:blipFill rotWithShape="1">
          <a:blip r:embed="rId2">
            <a:alphaModFix amt="60000"/>
          </a:blip>
          <a:srcRect t="9" b="9"/>
          <a:stretch/>
        </p:blipFill>
        <p:spPr>
          <a:xfrm flipH="1">
            <a:off x="0" y="3"/>
            <a:ext cx="14630403" cy="8229598"/>
          </a:xfrm>
          <a:prstGeom prst="rect">
            <a:avLst/>
          </a:prstGeom>
          <a:noFill/>
          <a:ln>
            <a:noFill/>
          </a:ln>
        </p:spPr>
      </p:pic>
      <p:sp>
        <p:nvSpPr>
          <p:cNvPr id="1837" name="Google Shape;1837;p39"/>
          <p:cNvSpPr txBox="1">
            <a:spLocks noGrp="1"/>
          </p:cNvSpPr>
          <p:nvPr>
            <p:ph type="title"/>
          </p:nvPr>
        </p:nvSpPr>
        <p:spPr>
          <a:xfrm>
            <a:off x="1144800" y="2633560"/>
            <a:ext cx="4333920" cy="143184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1838" name="Google Shape;1838;p39"/>
          <p:cNvSpPr txBox="1">
            <a:spLocks noGrp="1"/>
          </p:cNvSpPr>
          <p:nvPr>
            <p:ph type="subTitle" idx="1"/>
          </p:nvPr>
        </p:nvSpPr>
        <p:spPr>
          <a:xfrm>
            <a:off x="1144800" y="4122154"/>
            <a:ext cx="4333920" cy="1431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grpSp>
        <p:nvGrpSpPr>
          <p:cNvPr id="1839" name="Google Shape;1839;p39"/>
          <p:cNvGrpSpPr/>
          <p:nvPr/>
        </p:nvGrpSpPr>
        <p:grpSpPr>
          <a:xfrm rot="-5400000" flipH="1">
            <a:off x="5111777" y="1267854"/>
            <a:ext cx="456426" cy="455549"/>
            <a:chOff x="432750" y="3302025"/>
            <a:chExt cx="217894" cy="217475"/>
          </a:xfrm>
        </p:grpSpPr>
        <p:sp>
          <p:nvSpPr>
            <p:cNvPr id="1840" name="Google Shape;1840;p39"/>
            <p:cNvSpPr/>
            <p:nvPr/>
          </p:nvSpPr>
          <p:spPr>
            <a:xfrm>
              <a:off x="43651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41" name="Google Shape;1841;p3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842" name="Google Shape;1842;p39"/>
          <p:cNvGrpSpPr/>
          <p:nvPr/>
        </p:nvGrpSpPr>
        <p:grpSpPr>
          <a:xfrm rot="10800000" flipH="1">
            <a:off x="572341" y="5835967"/>
            <a:ext cx="571926" cy="1530086"/>
            <a:chOff x="357713" y="600975"/>
            <a:chExt cx="357454" cy="956304"/>
          </a:xfrm>
        </p:grpSpPr>
        <p:sp>
          <p:nvSpPr>
            <p:cNvPr id="1843" name="Google Shape;1843;p3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44" name="Google Shape;1844;p3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45" name="Google Shape;1845;p3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46" name="Google Shape;1846;p3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847" name="Google Shape;1847;p39"/>
          <p:cNvGrpSpPr/>
          <p:nvPr/>
        </p:nvGrpSpPr>
        <p:grpSpPr>
          <a:xfrm rot="10800000" flipH="1">
            <a:off x="6680593" y="7520284"/>
            <a:ext cx="1269210" cy="292638"/>
            <a:chOff x="2685575" y="2835950"/>
            <a:chExt cx="433000" cy="99825"/>
          </a:xfrm>
        </p:grpSpPr>
        <p:sp>
          <p:nvSpPr>
            <p:cNvPr id="1848" name="Google Shape;1848;p3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49" name="Google Shape;1849;p3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50" name="Google Shape;1850;p3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51" name="Google Shape;1851;p3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852" name="Google Shape;1852;p39"/>
          <p:cNvGrpSpPr/>
          <p:nvPr/>
        </p:nvGrpSpPr>
        <p:grpSpPr>
          <a:xfrm rot="10800000" flipH="1">
            <a:off x="-1177815" y="1081966"/>
            <a:ext cx="3144462" cy="827296"/>
            <a:chOff x="3539975" y="3523525"/>
            <a:chExt cx="745925" cy="196250"/>
          </a:xfrm>
        </p:grpSpPr>
        <p:sp>
          <p:nvSpPr>
            <p:cNvPr id="1853" name="Google Shape;1853;p3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54" name="Google Shape;1854;p3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55" name="Google Shape;1855;p3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56" name="Google Shape;1856;p3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57" name="Google Shape;1857;p3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58" name="Google Shape;1858;p3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59" name="Google Shape;1859;p3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60" name="Google Shape;1860;p3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61" name="Google Shape;1861;p3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62" name="Google Shape;1862;p3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63" name="Google Shape;1863;p3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64" name="Google Shape;1864;p3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65" name="Google Shape;1865;p3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66" name="Google Shape;1866;p3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67" name="Google Shape;1867;p3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68" name="Google Shape;1868;p3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1869" name="Google Shape;1869;p39"/>
          <p:cNvSpPr/>
          <p:nvPr/>
        </p:nvSpPr>
        <p:spPr>
          <a:xfrm rot="-5400000" flipH="1">
            <a:off x="2715364" y="1052191"/>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grpSp>
        <p:nvGrpSpPr>
          <p:cNvPr id="1870" name="Google Shape;1870;p39"/>
          <p:cNvGrpSpPr/>
          <p:nvPr/>
        </p:nvGrpSpPr>
        <p:grpSpPr>
          <a:xfrm rot="10800000" flipH="1">
            <a:off x="13001843" y="611358"/>
            <a:ext cx="3230682" cy="3230682"/>
            <a:chOff x="1943325" y="-220375"/>
            <a:chExt cx="1298672" cy="1298672"/>
          </a:xfrm>
        </p:grpSpPr>
        <p:sp>
          <p:nvSpPr>
            <p:cNvPr id="1871" name="Google Shape;1871;p3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72" name="Google Shape;1872;p3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73" name="Google Shape;1873;p3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74" name="Google Shape;1874;p3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75" name="Google Shape;1875;p3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76" name="Google Shape;1876;p3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77" name="Google Shape;1877;p3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78" name="Google Shape;1878;p3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79" name="Google Shape;1879;p3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80" name="Google Shape;1880;p3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81" name="Google Shape;1881;p3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82" name="Google Shape;1882;p3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83" name="Google Shape;1883;p3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84" name="Google Shape;1884;p3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85" name="Google Shape;1885;p3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86" name="Google Shape;1886;p3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87" name="Google Shape;1887;p3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88" name="Google Shape;1888;p3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89" name="Google Shape;1889;p3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90" name="Google Shape;1890;p3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91" name="Google Shape;1891;p3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92" name="Google Shape;1892;p3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93" name="Google Shape;1893;p3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94" name="Google Shape;1894;p3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95" name="Google Shape;1895;p3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96" name="Google Shape;1896;p3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97" name="Google Shape;1897;p3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98" name="Google Shape;1898;p3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899" name="Google Shape;1899;p3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00" name="Google Shape;1900;p3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01" name="Google Shape;1901;p3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02" name="Google Shape;1902;p3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03" name="Google Shape;1903;p3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04" name="Google Shape;1904;p3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05" name="Google Shape;1905;p3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06" name="Google Shape;1906;p3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07" name="Google Shape;1907;p3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08" name="Google Shape;1908;p3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09" name="Google Shape;1909;p3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10" name="Google Shape;1910;p3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11" name="Google Shape;1911;p3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12" name="Google Shape;1912;p3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13" name="Google Shape;1913;p3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14" name="Google Shape;1914;p3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15" name="Google Shape;1915;p3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16" name="Google Shape;1916;p3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17" name="Google Shape;1917;p3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18" name="Google Shape;1918;p3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919" name="Google Shape;1919;p39"/>
          <p:cNvGrpSpPr/>
          <p:nvPr/>
        </p:nvGrpSpPr>
        <p:grpSpPr>
          <a:xfrm rot="10800000" flipH="1">
            <a:off x="10492241" y="6991074"/>
            <a:ext cx="6400661" cy="5081410"/>
            <a:chOff x="5207925" y="-1994879"/>
            <a:chExt cx="4000413" cy="3175881"/>
          </a:xfrm>
        </p:grpSpPr>
        <p:sp>
          <p:nvSpPr>
            <p:cNvPr id="1920" name="Google Shape;1920;p3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21" name="Google Shape;1921;p3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22" name="Google Shape;1922;p3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2569012030"/>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923"/>
        <p:cNvGrpSpPr/>
        <p:nvPr/>
      </p:nvGrpSpPr>
      <p:grpSpPr>
        <a:xfrm>
          <a:off x="0" y="0"/>
          <a:ext cx="0" cy="0"/>
          <a:chOff x="0" y="0"/>
          <a:chExt cx="0" cy="0"/>
        </a:xfrm>
      </p:grpSpPr>
      <p:pic>
        <p:nvPicPr>
          <p:cNvPr id="1924" name="Google Shape;1924;p40"/>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1925" name="Google Shape;1925;p40"/>
          <p:cNvSpPr txBox="1">
            <a:spLocks noGrp="1"/>
          </p:cNvSpPr>
          <p:nvPr>
            <p:ph type="title"/>
          </p:nvPr>
        </p:nvSpPr>
        <p:spPr>
          <a:xfrm>
            <a:off x="9791910" y="2782802"/>
            <a:ext cx="3694080" cy="15072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1926" name="Google Shape;1926;p40"/>
          <p:cNvSpPr txBox="1">
            <a:spLocks noGrp="1"/>
          </p:cNvSpPr>
          <p:nvPr>
            <p:ph type="subTitle" idx="1"/>
          </p:nvPr>
        </p:nvSpPr>
        <p:spPr>
          <a:xfrm>
            <a:off x="9791880" y="4545600"/>
            <a:ext cx="3694080" cy="11721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grpSp>
        <p:nvGrpSpPr>
          <p:cNvPr id="1927" name="Google Shape;1927;p40"/>
          <p:cNvGrpSpPr/>
          <p:nvPr/>
        </p:nvGrpSpPr>
        <p:grpSpPr>
          <a:xfrm rot="10800000" flipH="1">
            <a:off x="1006022" y="7368285"/>
            <a:ext cx="3230682" cy="3230682"/>
            <a:chOff x="1943325" y="-220375"/>
            <a:chExt cx="1298672" cy="1298672"/>
          </a:xfrm>
        </p:grpSpPr>
        <p:sp>
          <p:nvSpPr>
            <p:cNvPr id="1928" name="Google Shape;1928;p4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29" name="Google Shape;1929;p4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30" name="Google Shape;1930;p4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31" name="Google Shape;1931;p4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32" name="Google Shape;1932;p4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33" name="Google Shape;1933;p4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34" name="Google Shape;1934;p4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35" name="Google Shape;1935;p4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36" name="Google Shape;1936;p4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37" name="Google Shape;1937;p4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38" name="Google Shape;1938;p4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39" name="Google Shape;1939;p4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40" name="Google Shape;1940;p4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41" name="Google Shape;1941;p4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42" name="Google Shape;1942;p4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43" name="Google Shape;1943;p4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44" name="Google Shape;1944;p4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45" name="Google Shape;1945;p4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46" name="Google Shape;1946;p4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47" name="Google Shape;1947;p4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48" name="Google Shape;1948;p4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49" name="Google Shape;1949;p4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50" name="Google Shape;1950;p4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51" name="Google Shape;1951;p4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52" name="Google Shape;1952;p4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53" name="Google Shape;1953;p4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54" name="Google Shape;1954;p4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55" name="Google Shape;1955;p4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56" name="Google Shape;1956;p4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57" name="Google Shape;1957;p4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58" name="Google Shape;1958;p4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59" name="Google Shape;1959;p4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60" name="Google Shape;1960;p4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61" name="Google Shape;1961;p4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62" name="Google Shape;1962;p4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63" name="Google Shape;1963;p4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64" name="Google Shape;1964;p4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65" name="Google Shape;1965;p4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66" name="Google Shape;1966;p4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67" name="Google Shape;1967;p4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68" name="Google Shape;1968;p4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69" name="Google Shape;1969;p4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70" name="Google Shape;1970;p4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71" name="Google Shape;1971;p4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72" name="Google Shape;1972;p4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73" name="Google Shape;1973;p4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74" name="Google Shape;1974;p4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75" name="Google Shape;1975;p4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1976" name="Google Shape;1976;p40"/>
          <p:cNvGrpSpPr/>
          <p:nvPr/>
        </p:nvGrpSpPr>
        <p:grpSpPr>
          <a:xfrm rot="10800000" flipH="1">
            <a:off x="10220305" y="6268075"/>
            <a:ext cx="3144462" cy="827296"/>
            <a:chOff x="3539975" y="3523525"/>
            <a:chExt cx="745925" cy="196250"/>
          </a:xfrm>
        </p:grpSpPr>
        <p:sp>
          <p:nvSpPr>
            <p:cNvPr id="1977" name="Google Shape;1977;p4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78" name="Google Shape;1978;p4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79" name="Google Shape;1979;p4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80" name="Google Shape;1980;p4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81" name="Google Shape;1981;p4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82" name="Google Shape;1982;p4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83" name="Google Shape;1983;p4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84" name="Google Shape;1984;p4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85" name="Google Shape;1985;p4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86" name="Google Shape;1986;p4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87" name="Google Shape;1987;p4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88" name="Google Shape;1988;p4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89" name="Google Shape;1989;p4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90" name="Google Shape;1990;p4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91" name="Google Shape;1991;p4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92" name="Google Shape;1992;p4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1993" name="Google Shape;1993;p40"/>
          <p:cNvPicPr preferRelativeResize="0"/>
          <p:nvPr/>
        </p:nvPicPr>
        <p:blipFill rotWithShape="1">
          <a:blip r:embed="rId3">
            <a:alphaModFix/>
          </a:blip>
          <a:srcRect t="1770" r="4580" b="-1770"/>
          <a:stretch/>
        </p:blipFill>
        <p:spPr>
          <a:xfrm>
            <a:off x="-511760" y="-1959160"/>
            <a:ext cx="15505680" cy="4290000"/>
          </a:xfrm>
          <a:prstGeom prst="rect">
            <a:avLst/>
          </a:prstGeom>
          <a:noFill/>
          <a:ln>
            <a:noFill/>
          </a:ln>
        </p:spPr>
      </p:pic>
      <p:grpSp>
        <p:nvGrpSpPr>
          <p:cNvPr id="1994" name="Google Shape;1994;p40"/>
          <p:cNvGrpSpPr/>
          <p:nvPr/>
        </p:nvGrpSpPr>
        <p:grpSpPr>
          <a:xfrm rot="5400000" flipH="1">
            <a:off x="2709989" y="574757"/>
            <a:ext cx="571926" cy="1530086"/>
            <a:chOff x="357713" y="600975"/>
            <a:chExt cx="357454" cy="956304"/>
          </a:xfrm>
        </p:grpSpPr>
        <p:sp>
          <p:nvSpPr>
            <p:cNvPr id="1995" name="Google Shape;1995;p4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96" name="Google Shape;1996;p4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97" name="Google Shape;1997;p4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1998" name="Google Shape;1998;p4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2532281000"/>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2001" name="Google Shape;2001;p41"/>
          <p:cNvSpPr txBox="1">
            <a:spLocks noGrp="1"/>
          </p:cNvSpPr>
          <p:nvPr>
            <p:ph type="title"/>
          </p:nvPr>
        </p:nvSpPr>
        <p:spPr>
          <a:xfrm>
            <a:off x="3497040" y="4952653"/>
            <a:ext cx="7636320" cy="75696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336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2002" name="Google Shape;2002;p41"/>
          <p:cNvSpPr txBox="1">
            <a:spLocks noGrp="1"/>
          </p:cNvSpPr>
          <p:nvPr>
            <p:ph type="subTitle" idx="1"/>
          </p:nvPr>
        </p:nvSpPr>
        <p:spPr>
          <a:xfrm>
            <a:off x="1962960" y="2325149"/>
            <a:ext cx="10704480" cy="25142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48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grpSp>
        <p:nvGrpSpPr>
          <p:cNvPr id="2003" name="Google Shape;2003;p41"/>
          <p:cNvGrpSpPr/>
          <p:nvPr/>
        </p:nvGrpSpPr>
        <p:grpSpPr>
          <a:xfrm rot="-5400000" flipH="1">
            <a:off x="5364523" y="919411"/>
            <a:ext cx="462672" cy="455549"/>
            <a:chOff x="426000" y="3302025"/>
            <a:chExt cx="220875" cy="217475"/>
          </a:xfrm>
        </p:grpSpPr>
        <p:sp>
          <p:nvSpPr>
            <p:cNvPr id="2004" name="Google Shape;2004;p4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05" name="Google Shape;2005;p4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006" name="Google Shape;2006;p41"/>
          <p:cNvGrpSpPr/>
          <p:nvPr/>
        </p:nvGrpSpPr>
        <p:grpSpPr>
          <a:xfrm rot="-5400000" flipH="1">
            <a:off x="1623973" y="382128"/>
            <a:ext cx="571926" cy="1530086"/>
            <a:chOff x="357713" y="600975"/>
            <a:chExt cx="357454" cy="956304"/>
          </a:xfrm>
        </p:grpSpPr>
        <p:sp>
          <p:nvSpPr>
            <p:cNvPr id="2007" name="Google Shape;2007;p4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08" name="Google Shape;2008;p4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09" name="Google Shape;2009;p4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10" name="Google Shape;2010;p4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011" name="Google Shape;2011;p41"/>
          <p:cNvGrpSpPr/>
          <p:nvPr/>
        </p:nvGrpSpPr>
        <p:grpSpPr>
          <a:xfrm>
            <a:off x="12667441" y="3418955"/>
            <a:ext cx="3230682" cy="3230682"/>
            <a:chOff x="1943325" y="-220375"/>
            <a:chExt cx="1298672" cy="1298672"/>
          </a:xfrm>
        </p:grpSpPr>
        <p:sp>
          <p:nvSpPr>
            <p:cNvPr id="2012" name="Google Shape;2012;p4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13" name="Google Shape;2013;p4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14" name="Google Shape;2014;p4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15" name="Google Shape;2015;p4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16" name="Google Shape;2016;p4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17" name="Google Shape;2017;p4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18" name="Google Shape;2018;p4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19" name="Google Shape;2019;p4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20" name="Google Shape;2020;p4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21" name="Google Shape;2021;p4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22" name="Google Shape;2022;p4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23" name="Google Shape;2023;p4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24" name="Google Shape;2024;p4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25" name="Google Shape;2025;p4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26" name="Google Shape;2026;p4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27" name="Google Shape;2027;p4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28" name="Google Shape;2028;p4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29" name="Google Shape;2029;p4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30" name="Google Shape;2030;p4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31" name="Google Shape;2031;p4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32" name="Google Shape;2032;p4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33" name="Google Shape;2033;p4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34" name="Google Shape;2034;p4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35" name="Google Shape;2035;p4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36" name="Google Shape;2036;p4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37" name="Google Shape;2037;p4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38" name="Google Shape;2038;p4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39" name="Google Shape;2039;p4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40" name="Google Shape;2040;p4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41" name="Google Shape;2041;p4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42" name="Google Shape;2042;p4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43" name="Google Shape;2043;p4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44" name="Google Shape;2044;p4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45" name="Google Shape;2045;p4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46" name="Google Shape;2046;p4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47" name="Google Shape;2047;p4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48" name="Google Shape;2048;p4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49" name="Google Shape;2049;p4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50" name="Google Shape;2050;p4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51" name="Google Shape;2051;p4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52" name="Google Shape;2052;p4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53" name="Google Shape;2053;p4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54" name="Google Shape;2054;p4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55" name="Google Shape;2055;p4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56" name="Google Shape;2056;p4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57" name="Google Shape;2057;p4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58" name="Google Shape;2058;p4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59" name="Google Shape;2059;p4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060" name="Google Shape;2060;p41"/>
          <p:cNvGrpSpPr/>
          <p:nvPr/>
        </p:nvGrpSpPr>
        <p:grpSpPr>
          <a:xfrm>
            <a:off x="1632545" y="6541093"/>
            <a:ext cx="3144462" cy="827296"/>
            <a:chOff x="3539975" y="3523525"/>
            <a:chExt cx="745925" cy="196250"/>
          </a:xfrm>
        </p:grpSpPr>
        <p:sp>
          <p:nvSpPr>
            <p:cNvPr id="2061" name="Google Shape;2061;p4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62" name="Google Shape;2062;p4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63" name="Google Shape;2063;p4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64" name="Google Shape;2064;p4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65" name="Google Shape;2065;p4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66" name="Google Shape;2066;p4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67" name="Google Shape;2067;p4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68" name="Google Shape;2068;p4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69" name="Google Shape;2069;p4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70" name="Google Shape;2070;p4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71" name="Google Shape;2071;p4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72" name="Google Shape;2072;p4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73" name="Google Shape;2073;p4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74" name="Google Shape;2074;p4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75" name="Google Shape;2075;p4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76" name="Google Shape;2076;p4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1434427619"/>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2079" name="Google Shape;2079;p42"/>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2080" name="Google Shape;2080;p42"/>
          <p:cNvGrpSpPr/>
          <p:nvPr/>
        </p:nvGrpSpPr>
        <p:grpSpPr>
          <a:xfrm>
            <a:off x="626982" y="7289312"/>
            <a:ext cx="462672" cy="455549"/>
            <a:chOff x="426000" y="3302025"/>
            <a:chExt cx="220875" cy="217475"/>
          </a:xfrm>
        </p:grpSpPr>
        <p:sp>
          <p:nvSpPr>
            <p:cNvPr id="2081" name="Google Shape;2081;p4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82" name="Google Shape;2082;p4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083" name="Google Shape;2083;p42"/>
          <p:cNvGrpSpPr/>
          <p:nvPr/>
        </p:nvGrpSpPr>
        <p:grpSpPr>
          <a:xfrm>
            <a:off x="572341" y="1815000"/>
            <a:ext cx="571926" cy="1530086"/>
            <a:chOff x="357713" y="600975"/>
            <a:chExt cx="357454" cy="956304"/>
          </a:xfrm>
        </p:grpSpPr>
        <p:sp>
          <p:nvSpPr>
            <p:cNvPr id="2084" name="Google Shape;2084;p4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85" name="Google Shape;2085;p4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86" name="Google Shape;2086;p4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87" name="Google Shape;2087;p4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088" name="Google Shape;2088;p42"/>
          <p:cNvGrpSpPr/>
          <p:nvPr/>
        </p:nvGrpSpPr>
        <p:grpSpPr>
          <a:xfrm>
            <a:off x="12836305" y="324112"/>
            <a:ext cx="3144462" cy="827296"/>
            <a:chOff x="3539975" y="3523525"/>
            <a:chExt cx="745925" cy="196250"/>
          </a:xfrm>
        </p:grpSpPr>
        <p:sp>
          <p:nvSpPr>
            <p:cNvPr id="2089" name="Google Shape;2089;p4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90" name="Google Shape;2090;p4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91" name="Google Shape;2091;p4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92" name="Google Shape;2092;p4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93" name="Google Shape;2093;p4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94" name="Google Shape;2094;p4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95" name="Google Shape;2095;p4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96" name="Google Shape;2096;p4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97" name="Google Shape;2097;p4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98" name="Google Shape;2098;p4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099" name="Google Shape;2099;p4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00" name="Google Shape;2100;p4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01" name="Google Shape;2101;p4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02" name="Google Shape;2102;p4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03" name="Google Shape;2103;p4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04" name="Google Shape;2104;p4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36960303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3"/>
        <p:cNvGrpSpPr/>
        <p:nvPr/>
      </p:nvGrpSpPr>
      <p:grpSpPr>
        <a:xfrm>
          <a:off x="0" y="0"/>
          <a:ext cx="0" cy="0"/>
          <a:chOff x="0" y="0"/>
          <a:chExt cx="0" cy="0"/>
        </a:xfrm>
      </p:grpSpPr>
      <p:sp>
        <p:nvSpPr>
          <p:cNvPr id="174" name="Google Shape;174;p10"/>
          <p:cNvSpPr>
            <a:spLocks noGrp="1"/>
          </p:cNvSpPr>
          <p:nvPr>
            <p:ph type="pic" idx="2"/>
          </p:nvPr>
        </p:nvSpPr>
        <p:spPr>
          <a:xfrm>
            <a:off x="0" y="0"/>
            <a:ext cx="14630400" cy="8229600"/>
          </a:xfrm>
          <a:prstGeom prst="rect">
            <a:avLst/>
          </a:prstGeom>
          <a:noFill/>
          <a:ln>
            <a:noFill/>
          </a:ln>
        </p:spPr>
      </p:sp>
      <p:sp>
        <p:nvSpPr>
          <p:cNvPr id="175" name="Google Shape;175;p10"/>
          <p:cNvSpPr txBox="1">
            <a:spLocks noGrp="1"/>
          </p:cNvSpPr>
          <p:nvPr>
            <p:ph type="title"/>
          </p:nvPr>
        </p:nvSpPr>
        <p:spPr>
          <a:xfrm>
            <a:off x="931080" y="5426634"/>
            <a:ext cx="6602400" cy="211392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rPr lang="vi-VN"/>
              <a:t>Bấm để sửa kiểu tiêu đề Bản cái</a:t>
            </a:r>
            <a:endParaRPr/>
          </a:p>
        </p:txBody>
      </p:sp>
    </p:spTree>
    <p:extLst>
      <p:ext uri="{BB962C8B-B14F-4D97-AF65-F5344CB8AC3E}">
        <p14:creationId xmlns:p14="http://schemas.microsoft.com/office/powerpoint/2010/main" val="1377186888"/>
      </p:ext>
    </p:extLst>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105"/>
        <p:cNvGrpSpPr/>
        <p:nvPr/>
      </p:nvGrpSpPr>
      <p:grpSpPr>
        <a:xfrm>
          <a:off x="0" y="0"/>
          <a:ext cx="0" cy="0"/>
          <a:chOff x="0" y="0"/>
          <a:chExt cx="0" cy="0"/>
        </a:xfrm>
      </p:grpSpPr>
      <p:pic>
        <p:nvPicPr>
          <p:cNvPr id="2106" name="Google Shape;2106;p43"/>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sp>
        <p:nvSpPr>
          <p:cNvPr id="2107" name="Google Shape;2107;p43"/>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2108" name="Google Shape;2108;p43"/>
          <p:cNvGrpSpPr/>
          <p:nvPr/>
        </p:nvGrpSpPr>
        <p:grpSpPr>
          <a:xfrm>
            <a:off x="626982" y="5672432"/>
            <a:ext cx="462672" cy="455549"/>
            <a:chOff x="426000" y="3302025"/>
            <a:chExt cx="220875" cy="217475"/>
          </a:xfrm>
        </p:grpSpPr>
        <p:sp>
          <p:nvSpPr>
            <p:cNvPr id="2109" name="Google Shape;2109;p4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10" name="Google Shape;2110;p4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111" name="Google Shape;2111;p43"/>
          <p:cNvGrpSpPr/>
          <p:nvPr/>
        </p:nvGrpSpPr>
        <p:grpSpPr>
          <a:xfrm>
            <a:off x="572341" y="1936920"/>
            <a:ext cx="571926" cy="1530086"/>
            <a:chOff x="357713" y="600975"/>
            <a:chExt cx="357454" cy="956304"/>
          </a:xfrm>
        </p:grpSpPr>
        <p:sp>
          <p:nvSpPr>
            <p:cNvPr id="2112" name="Google Shape;2112;p4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13" name="Google Shape;2113;p4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14" name="Google Shape;2114;p4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15" name="Google Shape;2115;p4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116" name="Google Shape;2116;p43"/>
          <p:cNvGrpSpPr/>
          <p:nvPr/>
        </p:nvGrpSpPr>
        <p:grpSpPr>
          <a:xfrm>
            <a:off x="13386505" y="5486752"/>
            <a:ext cx="3144462" cy="827296"/>
            <a:chOff x="3539975" y="3523525"/>
            <a:chExt cx="745925" cy="196250"/>
          </a:xfrm>
        </p:grpSpPr>
        <p:sp>
          <p:nvSpPr>
            <p:cNvPr id="2117" name="Google Shape;2117;p4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18" name="Google Shape;2118;p4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19" name="Google Shape;2119;p4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20" name="Google Shape;2120;p4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21" name="Google Shape;2121;p4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22" name="Google Shape;2122;p4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23" name="Google Shape;2123;p4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24" name="Google Shape;2124;p4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25" name="Google Shape;2125;p4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26" name="Google Shape;2126;p4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27" name="Google Shape;2127;p4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28" name="Google Shape;2128;p4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29" name="Google Shape;2129;p4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30" name="Google Shape;2130;p4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31" name="Google Shape;2131;p4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32" name="Google Shape;2132;p4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2133" name="Google Shape;2133;p43"/>
          <p:cNvPicPr preferRelativeResize="0"/>
          <p:nvPr/>
        </p:nvPicPr>
        <p:blipFill>
          <a:blip r:embed="rId3">
            <a:alphaModFix/>
          </a:blip>
          <a:stretch>
            <a:fillRect/>
          </a:stretch>
        </p:blipFill>
        <p:spPr>
          <a:xfrm>
            <a:off x="11463503" y="-1283800"/>
            <a:ext cx="4044019" cy="4290000"/>
          </a:xfrm>
          <a:prstGeom prst="rect">
            <a:avLst/>
          </a:prstGeom>
          <a:noFill/>
          <a:ln>
            <a:noFill/>
          </a:ln>
        </p:spPr>
      </p:pic>
    </p:spTree>
    <p:extLst>
      <p:ext uri="{BB962C8B-B14F-4D97-AF65-F5344CB8AC3E}">
        <p14:creationId xmlns:p14="http://schemas.microsoft.com/office/powerpoint/2010/main" val="2816620878"/>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134"/>
        <p:cNvGrpSpPr/>
        <p:nvPr/>
      </p:nvGrpSpPr>
      <p:grpSpPr>
        <a:xfrm>
          <a:off x="0" y="0"/>
          <a:ext cx="0" cy="0"/>
          <a:chOff x="0" y="0"/>
          <a:chExt cx="0" cy="0"/>
        </a:xfrm>
      </p:grpSpPr>
      <p:pic>
        <p:nvPicPr>
          <p:cNvPr id="2135" name="Google Shape;2135;p44"/>
          <p:cNvPicPr preferRelativeResize="0"/>
          <p:nvPr/>
        </p:nvPicPr>
        <p:blipFill rotWithShape="1">
          <a:blip r:embed="rId2">
            <a:alphaModFix amt="60000"/>
          </a:blip>
          <a:srcRect l="39" r="29"/>
          <a:stretch/>
        </p:blipFill>
        <p:spPr>
          <a:xfrm rot="10800000" flipH="1">
            <a:off x="0" y="3"/>
            <a:ext cx="14630403" cy="8229598"/>
          </a:xfrm>
          <a:prstGeom prst="rect">
            <a:avLst/>
          </a:prstGeom>
          <a:noFill/>
          <a:ln>
            <a:noFill/>
          </a:ln>
        </p:spPr>
      </p:pic>
      <p:sp>
        <p:nvSpPr>
          <p:cNvPr id="2136" name="Google Shape;2136;p44"/>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2137" name="Google Shape;2137;p44"/>
          <p:cNvGrpSpPr/>
          <p:nvPr/>
        </p:nvGrpSpPr>
        <p:grpSpPr>
          <a:xfrm>
            <a:off x="626982" y="6525872"/>
            <a:ext cx="462672" cy="455549"/>
            <a:chOff x="426000" y="3302025"/>
            <a:chExt cx="220875" cy="217475"/>
          </a:xfrm>
        </p:grpSpPr>
        <p:sp>
          <p:nvSpPr>
            <p:cNvPr id="2138" name="Google Shape;2138;p4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39" name="Google Shape;2139;p4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140" name="Google Shape;2140;p44"/>
          <p:cNvGrpSpPr/>
          <p:nvPr/>
        </p:nvGrpSpPr>
        <p:grpSpPr>
          <a:xfrm>
            <a:off x="572341" y="2302680"/>
            <a:ext cx="571926" cy="1530086"/>
            <a:chOff x="357713" y="600975"/>
            <a:chExt cx="357454" cy="956304"/>
          </a:xfrm>
        </p:grpSpPr>
        <p:sp>
          <p:nvSpPr>
            <p:cNvPr id="2141" name="Google Shape;2141;p4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42" name="Google Shape;2142;p4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43" name="Google Shape;2143;p4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44" name="Google Shape;2144;p4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145" name="Google Shape;2145;p44"/>
          <p:cNvGrpSpPr/>
          <p:nvPr/>
        </p:nvGrpSpPr>
        <p:grpSpPr>
          <a:xfrm>
            <a:off x="13386505" y="5486752"/>
            <a:ext cx="3144462" cy="827296"/>
            <a:chOff x="3539975" y="3523525"/>
            <a:chExt cx="745925" cy="196250"/>
          </a:xfrm>
        </p:grpSpPr>
        <p:sp>
          <p:nvSpPr>
            <p:cNvPr id="2146" name="Google Shape;2146;p4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47" name="Google Shape;2147;p4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48" name="Google Shape;2148;p4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49" name="Google Shape;2149;p4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50" name="Google Shape;2150;p4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51" name="Google Shape;2151;p4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52" name="Google Shape;2152;p4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53" name="Google Shape;2153;p4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54" name="Google Shape;2154;p4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55" name="Google Shape;2155;p4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56" name="Google Shape;2156;p4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57" name="Google Shape;2157;p4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58" name="Google Shape;2158;p4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59" name="Google Shape;2159;p4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60" name="Google Shape;2160;p4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61" name="Google Shape;2161;p4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2162" name="Google Shape;2162;p44"/>
          <p:cNvSpPr/>
          <p:nvPr/>
        </p:nvSpPr>
        <p:spPr>
          <a:xfrm>
            <a:off x="1144881" y="4680216"/>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2163" name="Google Shape;2163;p44"/>
          <p:cNvPicPr preferRelativeResize="0"/>
          <p:nvPr/>
        </p:nvPicPr>
        <p:blipFill>
          <a:blip r:embed="rId3">
            <a:alphaModFix/>
          </a:blip>
          <a:stretch>
            <a:fillRect/>
          </a:stretch>
        </p:blipFill>
        <p:spPr>
          <a:xfrm>
            <a:off x="11463503" y="-1283800"/>
            <a:ext cx="4044019" cy="4290000"/>
          </a:xfrm>
          <a:prstGeom prst="rect">
            <a:avLst/>
          </a:prstGeom>
          <a:noFill/>
          <a:ln>
            <a:noFill/>
          </a:ln>
        </p:spPr>
      </p:pic>
    </p:spTree>
    <p:extLst>
      <p:ext uri="{BB962C8B-B14F-4D97-AF65-F5344CB8AC3E}">
        <p14:creationId xmlns:p14="http://schemas.microsoft.com/office/powerpoint/2010/main" val="918423549"/>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164"/>
        <p:cNvGrpSpPr/>
        <p:nvPr/>
      </p:nvGrpSpPr>
      <p:grpSpPr>
        <a:xfrm>
          <a:off x="0" y="0"/>
          <a:ext cx="0" cy="0"/>
          <a:chOff x="0" y="0"/>
          <a:chExt cx="0" cy="0"/>
        </a:xfrm>
      </p:grpSpPr>
      <p:pic>
        <p:nvPicPr>
          <p:cNvPr id="2165" name="Google Shape;2165;p45"/>
          <p:cNvPicPr preferRelativeResize="0"/>
          <p:nvPr/>
        </p:nvPicPr>
        <p:blipFill rotWithShape="1">
          <a:blip r:embed="rId2">
            <a:alphaModFix amt="60000"/>
          </a:blip>
          <a:srcRect l="39" r="29"/>
          <a:stretch/>
        </p:blipFill>
        <p:spPr>
          <a:xfrm flipH="1">
            <a:off x="0" y="3"/>
            <a:ext cx="14630403" cy="8229598"/>
          </a:xfrm>
          <a:prstGeom prst="rect">
            <a:avLst/>
          </a:prstGeom>
          <a:noFill/>
          <a:ln>
            <a:noFill/>
          </a:ln>
        </p:spPr>
      </p:pic>
      <p:sp>
        <p:nvSpPr>
          <p:cNvPr id="2166" name="Google Shape;2166;p45"/>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2167" name="Google Shape;2167;p45"/>
          <p:cNvGrpSpPr/>
          <p:nvPr/>
        </p:nvGrpSpPr>
        <p:grpSpPr>
          <a:xfrm>
            <a:off x="626982" y="5672432"/>
            <a:ext cx="462672" cy="455549"/>
            <a:chOff x="426000" y="3302025"/>
            <a:chExt cx="220875" cy="217475"/>
          </a:xfrm>
        </p:grpSpPr>
        <p:sp>
          <p:nvSpPr>
            <p:cNvPr id="2168" name="Google Shape;2168;p4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69" name="Google Shape;2169;p4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170" name="Google Shape;2170;p45"/>
          <p:cNvGrpSpPr/>
          <p:nvPr/>
        </p:nvGrpSpPr>
        <p:grpSpPr>
          <a:xfrm>
            <a:off x="572341" y="1936920"/>
            <a:ext cx="571926" cy="1530086"/>
            <a:chOff x="357713" y="600975"/>
            <a:chExt cx="357454" cy="956304"/>
          </a:xfrm>
        </p:grpSpPr>
        <p:sp>
          <p:nvSpPr>
            <p:cNvPr id="2171" name="Google Shape;2171;p4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72" name="Google Shape;2172;p4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73" name="Google Shape;2173;p4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74" name="Google Shape;2174;p4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175" name="Google Shape;2175;p45"/>
          <p:cNvGrpSpPr/>
          <p:nvPr/>
        </p:nvGrpSpPr>
        <p:grpSpPr>
          <a:xfrm>
            <a:off x="13386505" y="5486752"/>
            <a:ext cx="3144462" cy="827296"/>
            <a:chOff x="3539975" y="3523525"/>
            <a:chExt cx="745925" cy="196250"/>
          </a:xfrm>
        </p:grpSpPr>
        <p:sp>
          <p:nvSpPr>
            <p:cNvPr id="2176" name="Google Shape;2176;p4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77" name="Google Shape;2177;p4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78" name="Google Shape;2178;p4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79" name="Google Shape;2179;p4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80" name="Google Shape;2180;p4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81" name="Google Shape;2181;p4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82" name="Google Shape;2182;p4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83" name="Google Shape;2183;p4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84" name="Google Shape;2184;p4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85" name="Google Shape;2185;p4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86" name="Google Shape;2186;p4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87" name="Google Shape;2187;p4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88" name="Google Shape;2188;p4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89" name="Google Shape;2189;p4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90" name="Google Shape;2190;p4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91" name="Google Shape;2191;p4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976662744"/>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l="39" r="29"/>
          <a:stretch/>
        </p:blipFill>
        <p:spPr>
          <a:xfrm>
            <a:off x="0" y="3"/>
            <a:ext cx="14630403" cy="8229598"/>
          </a:xfrm>
          <a:prstGeom prst="rect">
            <a:avLst/>
          </a:prstGeom>
          <a:noFill/>
          <a:ln>
            <a:noFill/>
          </a:ln>
        </p:spPr>
      </p:pic>
      <p:sp>
        <p:nvSpPr>
          <p:cNvPr id="2194" name="Google Shape;2194;p46"/>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pic>
        <p:nvPicPr>
          <p:cNvPr id="2195" name="Google Shape;2195;p46"/>
          <p:cNvPicPr preferRelativeResize="0"/>
          <p:nvPr/>
        </p:nvPicPr>
        <p:blipFill>
          <a:blip r:embed="rId3">
            <a:alphaModFix/>
          </a:blip>
          <a:stretch>
            <a:fillRect/>
          </a:stretch>
        </p:blipFill>
        <p:spPr>
          <a:xfrm rot="150349" flipH="1">
            <a:off x="-1805894" y="6794726"/>
            <a:ext cx="14965139" cy="4290000"/>
          </a:xfrm>
          <a:prstGeom prst="rect">
            <a:avLst/>
          </a:prstGeom>
          <a:noFill/>
          <a:ln>
            <a:noFill/>
          </a:ln>
        </p:spPr>
      </p:pic>
      <p:grpSp>
        <p:nvGrpSpPr>
          <p:cNvPr id="2196" name="Google Shape;2196;p46"/>
          <p:cNvGrpSpPr/>
          <p:nvPr/>
        </p:nvGrpSpPr>
        <p:grpSpPr>
          <a:xfrm flipH="1">
            <a:off x="696250" y="6777712"/>
            <a:ext cx="462856" cy="455549"/>
            <a:chOff x="419162" y="3302025"/>
            <a:chExt cx="220963" cy="217475"/>
          </a:xfrm>
        </p:grpSpPr>
        <p:sp>
          <p:nvSpPr>
            <p:cNvPr id="2197" name="Google Shape;2197;p4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198" name="Google Shape;2198;p46"/>
            <p:cNvSpPr/>
            <p:nvPr/>
          </p:nvSpPr>
          <p:spPr>
            <a:xfrm>
              <a:off x="419162"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199" name="Google Shape;2199;p46"/>
          <p:cNvGrpSpPr/>
          <p:nvPr/>
        </p:nvGrpSpPr>
        <p:grpSpPr>
          <a:xfrm flipH="1">
            <a:off x="-2126281" y="3870365"/>
            <a:ext cx="3144462" cy="827296"/>
            <a:chOff x="3539975" y="3523525"/>
            <a:chExt cx="745925" cy="196250"/>
          </a:xfrm>
        </p:grpSpPr>
        <p:sp>
          <p:nvSpPr>
            <p:cNvPr id="2200" name="Google Shape;2200;p4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01" name="Google Shape;2201;p4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02" name="Google Shape;2202;p4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03" name="Google Shape;2203;p4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04" name="Google Shape;2204;p4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05" name="Google Shape;2205;p4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06" name="Google Shape;2206;p4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07" name="Google Shape;2207;p4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08" name="Google Shape;2208;p4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09" name="Google Shape;2209;p4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10" name="Google Shape;2210;p4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11" name="Google Shape;2211;p4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12" name="Google Shape;2212;p4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13" name="Google Shape;2213;p4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14" name="Google Shape;2214;p4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15" name="Google Shape;2215;p4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3028243092"/>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t="9" b="9"/>
          <a:stretch/>
        </p:blipFill>
        <p:spPr>
          <a:xfrm rot="10800000">
            <a:off x="0" y="3"/>
            <a:ext cx="14630403" cy="8229598"/>
          </a:xfrm>
          <a:prstGeom prst="rect">
            <a:avLst/>
          </a:prstGeom>
          <a:noFill/>
          <a:ln>
            <a:noFill/>
          </a:ln>
        </p:spPr>
      </p:pic>
      <p:sp>
        <p:nvSpPr>
          <p:cNvPr id="2218" name="Google Shape;2218;p47"/>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2219" name="Google Shape;2219;p47"/>
          <p:cNvGrpSpPr/>
          <p:nvPr/>
        </p:nvGrpSpPr>
        <p:grpSpPr>
          <a:xfrm>
            <a:off x="626982" y="2066694"/>
            <a:ext cx="462672" cy="455549"/>
            <a:chOff x="426000" y="3302025"/>
            <a:chExt cx="220875" cy="217475"/>
          </a:xfrm>
        </p:grpSpPr>
        <p:sp>
          <p:nvSpPr>
            <p:cNvPr id="2220" name="Google Shape;2220;p4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21" name="Google Shape;2221;p4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222" name="Google Shape;2222;p47"/>
          <p:cNvGrpSpPr/>
          <p:nvPr/>
        </p:nvGrpSpPr>
        <p:grpSpPr>
          <a:xfrm rot="10800000" flipH="1">
            <a:off x="572341" y="5215349"/>
            <a:ext cx="571926" cy="1530086"/>
            <a:chOff x="357713" y="600975"/>
            <a:chExt cx="357454" cy="956304"/>
          </a:xfrm>
        </p:grpSpPr>
        <p:sp>
          <p:nvSpPr>
            <p:cNvPr id="2223" name="Google Shape;2223;p4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24" name="Google Shape;2224;p4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25" name="Google Shape;2225;p4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26" name="Google Shape;2226;p4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227" name="Google Shape;2227;p47"/>
          <p:cNvGrpSpPr/>
          <p:nvPr/>
        </p:nvGrpSpPr>
        <p:grpSpPr>
          <a:xfrm rot="10800000" flipH="1">
            <a:off x="9395333" y="7556838"/>
            <a:ext cx="1269210" cy="292638"/>
            <a:chOff x="2685575" y="2835950"/>
            <a:chExt cx="433000" cy="99825"/>
          </a:xfrm>
        </p:grpSpPr>
        <p:sp>
          <p:nvSpPr>
            <p:cNvPr id="2228" name="Google Shape;2228;p4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29" name="Google Shape;2229;p4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30" name="Google Shape;2230;p4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31" name="Google Shape;2231;p4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232" name="Google Shape;2232;p47"/>
          <p:cNvGrpSpPr/>
          <p:nvPr/>
        </p:nvGrpSpPr>
        <p:grpSpPr>
          <a:xfrm rot="10800000" flipH="1">
            <a:off x="811582" y="7495958"/>
            <a:ext cx="3230682" cy="3230682"/>
            <a:chOff x="1943325" y="-220375"/>
            <a:chExt cx="1298672" cy="1298672"/>
          </a:xfrm>
        </p:grpSpPr>
        <p:sp>
          <p:nvSpPr>
            <p:cNvPr id="2233" name="Google Shape;2233;p4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34" name="Google Shape;2234;p4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35" name="Google Shape;2235;p4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36" name="Google Shape;2236;p4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37" name="Google Shape;2237;p4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38" name="Google Shape;2238;p4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39" name="Google Shape;2239;p4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40" name="Google Shape;2240;p4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41" name="Google Shape;2241;p4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42" name="Google Shape;2242;p4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43" name="Google Shape;2243;p4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44" name="Google Shape;2244;p4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45" name="Google Shape;2245;p4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46" name="Google Shape;2246;p4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47" name="Google Shape;2247;p4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48" name="Google Shape;2248;p4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49" name="Google Shape;2249;p4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50" name="Google Shape;2250;p4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51" name="Google Shape;2251;p4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52" name="Google Shape;2252;p4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53" name="Google Shape;2253;p4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54" name="Google Shape;2254;p4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55" name="Google Shape;2255;p4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56" name="Google Shape;2256;p4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57" name="Google Shape;2257;p4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58" name="Google Shape;2258;p4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59" name="Google Shape;2259;p4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60" name="Google Shape;2260;p4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61" name="Google Shape;2261;p4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62" name="Google Shape;2262;p4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63" name="Google Shape;2263;p4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64" name="Google Shape;2264;p4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65" name="Google Shape;2265;p4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66" name="Google Shape;2266;p4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67" name="Google Shape;2267;p4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68" name="Google Shape;2268;p4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69" name="Google Shape;2269;p4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70" name="Google Shape;2270;p4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71" name="Google Shape;2271;p4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72" name="Google Shape;2272;p4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73" name="Google Shape;2273;p4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74" name="Google Shape;2274;p4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75" name="Google Shape;2275;p4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76" name="Google Shape;2276;p4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77" name="Google Shape;2277;p4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78" name="Google Shape;2278;p4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79" name="Google Shape;2279;p4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80" name="Google Shape;2280;p4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281" name="Google Shape;2281;p47"/>
          <p:cNvGrpSpPr/>
          <p:nvPr/>
        </p:nvGrpSpPr>
        <p:grpSpPr>
          <a:xfrm rot="10800000" flipH="1">
            <a:off x="12652305" y="861187"/>
            <a:ext cx="3144462" cy="827296"/>
            <a:chOff x="3539975" y="3523525"/>
            <a:chExt cx="745925" cy="196250"/>
          </a:xfrm>
        </p:grpSpPr>
        <p:sp>
          <p:nvSpPr>
            <p:cNvPr id="2282" name="Google Shape;2282;p4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83" name="Google Shape;2283;p4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84" name="Google Shape;2284;p4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85" name="Google Shape;2285;p4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86" name="Google Shape;2286;p4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87" name="Google Shape;2287;p4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88" name="Google Shape;2288;p4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89" name="Google Shape;2289;p4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90" name="Google Shape;2290;p4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91" name="Google Shape;2291;p4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92" name="Google Shape;2292;p4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93" name="Google Shape;2293;p4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94" name="Google Shape;2294;p4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95" name="Google Shape;2295;p4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96" name="Google Shape;2296;p4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297" name="Google Shape;2297;p4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3356878867"/>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t="9" b="9"/>
          <a:stretch/>
        </p:blipFill>
        <p:spPr>
          <a:xfrm>
            <a:off x="0" y="3"/>
            <a:ext cx="14630403" cy="8229598"/>
          </a:xfrm>
          <a:prstGeom prst="rect">
            <a:avLst/>
          </a:prstGeom>
          <a:noFill/>
          <a:ln>
            <a:noFill/>
          </a:ln>
        </p:spPr>
      </p:pic>
      <p:sp>
        <p:nvSpPr>
          <p:cNvPr id="2300" name="Google Shape;2300;p48"/>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grpSp>
        <p:nvGrpSpPr>
          <p:cNvPr id="2301" name="Google Shape;2301;p48"/>
          <p:cNvGrpSpPr/>
          <p:nvPr/>
        </p:nvGrpSpPr>
        <p:grpSpPr>
          <a:xfrm>
            <a:off x="626982" y="5672432"/>
            <a:ext cx="462672" cy="455549"/>
            <a:chOff x="426000" y="3302025"/>
            <a:chExt cx="220875" cy="217475"/>
          </a:xfrm>
        </p:grpSpPr>
        <p:sp>
          <p:nvSpPr>
            <p:cNvPr id="2302" name="Google Shape;2302;p4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03" name="Google Shape;2303;p4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304" name="Google Shape;2304;p48"/>
          <p:cNvGrpSpPr/>
          <p:nvPr/>
        </p:nvGrpSpPr>
        <p:grpSpPr>
          <a:xfrm>
            <a:off x="572341" y="1936920"/>
            <a:ext cx="571926" cy="1530086"/>
            <a:chOff x="357713" y="600975"/>
            <a:chExt cx="357454" cy="956304"/>
          </a:xfrm>
        </p:grpSpPr>
        <p:sp>
          <p:nvSpPr>
            <p:cNvPr id="2305" name="Google Shape;2305;p4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06" name="Google Shape;2306;p4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07" name="Google Shape;2307;p4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08" name="Google Shape;2308;p4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309" name="Google Shape;2309;p48"/>
          <p:cNvGrpSpPr/>
          <p:nvPr/>
        </p:nvGrpSpPr>
        <p:grpSpPr>
          <a:xfrm>
            <a:off x="626982" y="7006235"/>
            <a:ext cx="3230682" cy="3230682"/>
            <a:chOff x="1943325" y="-220375"/>
            <a:chExt cx="1298672" cy="1298672"/>
          </a:xfrm>
        </p:grpSpPr>
        <p:sp>
          <p:nvSpPr>
            <p:cNvPr id="2310" name="Google Shape;2310;p4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11" name="Google Shape;2311;p4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12" name="Google Shape;2312;p4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13" name="Google Shape;2313;p4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14" name="Google Shape;2314;p4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15" name="Google Shape;2315;p4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16" name="Google Shape;2316;p4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17" name="Google Shape;2317;p4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18" name="Google Shape;2318;p4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19" name="Google Shape;2319;p4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20" name="Google Shape;2320;p4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21" name="Google Shape;2321;p4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22" name="Google Shape;2322;p4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23" name="Google Shape;2323;p4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24" name="Google Shape;2324;p4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25" name="Google Shape;2325;p4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26" name="Google Shape;2326;p4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27" name="Google Shape;2327;p4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28" name="Google Shape;2328;p4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29" name="Google Shape;2329;p4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30" name="Google Shape;2330;p4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31" name="Google Shape;2331;p4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32" name="Google Shape;2332;p4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33" name="Google Shape;2333;p4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34" name="Google Shape;2334;p4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35" name="Google Shape;2335;p4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36" name="Google Shape;2336;p4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37" name="Google Shape;2337;p4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38" name="Google Shape;2338;p4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39" name="Google Shape;2339;p4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40" name="Google Shape;2340;p4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41" name="Google Shape;2341;p4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42" name="Google Shape;2342;p4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43" name="Google Shape;2343;p4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44" name="Google Shape;2344;p4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45" name="Google Shape;2345;p4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46" name="Google Shape;2346;p4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47" name="Google Shape;2347;p4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48" name="Google Shape;2348;p4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49" name="Google Shape;2349;p4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50" name="Google Shape;2350;p4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51" name="Google Shape;2351;p4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52" name="Google Shape;2352;p4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53" name="Google Shape;2353;p4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54" name="Google Shape;2354;p4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55" name="Google Shape;2355;p4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56" name="Google Shape;2356;p4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57" name="Google Shape;2357;p4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358" name="Google Shape;2358;p48"/>
          <p:cNvGrpSpPr/>
          <p:nvPr/>
        </p:nvGrpSpPr>
        <p:grpSpPr>
          <a:xfrm>
            <a:off x="13386505" y="5486752"/>
            <a:ext cx="3144462" cy="827296"/>
            <a:chOff x="3539975" y="3523525"/>
            <a:chExt cx="745925" cy="196250"/>
          </a:xfrm>
        </p:grpSpPr>
        <p:sp>
          <p:nvSpPr>
            <p:cNvPr id="2359" name="Google Shape;2359;p4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60" name="Google Shape;2360;p4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61" name="Google Shape;2361;p4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62" name="Google Shape;2362;p4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63" name="Google Shape;2363;p4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64" name="Google Shape;2364;p4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65" name="Google Shape;2365;p4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66" name="Google Shape;2366;p4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67" name="Google Shape;2367;p4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68" name="Google Shape;2368;p4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69" name="Google Shape;2369;p4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70" name="Google Shape;2370;p4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71" name="Google Shape;2371;p4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72" name="Google Shape;2372;p4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73" name="Google Shape;2373;p4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74" name="Google Shape;2374;p4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2375" name="Google Shape;2375;p48"/>
          <p:cNvSpPr/>
          <p:nvPr/>
        </p:nvSpPr>
        <p:spPr>
          <a:xfrm>
            <a:off x="12474056" y="4413000"/>
            <a:ext cx="1320723" cy="2677901"/>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376" name="Google Shape;2376;p48"/>
          <p:cNvSpPr/>
          <p:nvPr/>
        </p:nvSpPr>
        <p:spPr>
          <a:xfrm>
            <a:off x="1144881" y="3826776"/>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2377" name="Google Shape;2377;p48"/>
          <p:cNvPicPr preferRelativeResize="0"/>
          <p:nvPr/>
        </p:nvPicPr>
        <p:blipFill>
          <a:blip r:embed="rId3">
            <a:alphaModFix/>
          </a:blip>
          <a:stretch>
            <a:fillRect/>
          </a:stretch>
        </p:blipFill>
        <p:spPr>
          <a:xfrm>
            <a:off x="13031403" y="-947320"/>
            <a:ext cx="4044019" cy="4290000"/>
          </a:xfrm>
          <a:prstGeom prst="rect">
            <a:avLst/>
          </a:prstGeom>
          <a:noFill/>
          <a:ln>
            <a:noFill/>
          </a:ln>
        </p:spPr>
      </p:pic>
    </p:spTree>
    <p:extLst>
      <p:ext uri="{BB962C8B-B14F-4D97-AF65-F5344CB8AC3E}">
        <p14:creationId xmlns:p14="http://schemas.microsoft.com/office/powerpoint/2010/main" val="2741487965"/>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t="9" b="9"/>
          <a:stretch/>
        </p:blipFill>
        <p:spPr>
          <a:xfrm>
            <a:off x="0" y="3"/>
            <a:ext cx="14630403" cy="8229598"/>
          </a:xfrm>
          <a:prstGeom prst="rect">
            <a:avLst/>
          </a:prstGeom>
          <a:noFill/>
          <a:ln>
            <a:noFill/>
          </a:ln>
        </p:spPr>
      </p:pic>
      <p:grpSp>
        <p:nvGrpSpPr>
          <p:cNvPr id="2380" name="Google Shape;2380;p49"/>
          <p:cNvGrpSpPr/>
          <p:nvPr/>
        </p:nvGrpSpPr>
        <p:grpSpPr>
          <a:xfrm rot="-5400000" flipH="1">
            <a:off x="-4308439" y="3229874"/>
            <a:ext cx="6400661" cy="5081410"/>
            <a:chOff x="5207925" y="-1994879"/>
            <a:chExt cx="4000413" cy="3175881"/>
          </a:xfrm>
        </p:grpSpPr>
        <p:sp>
          <p:nvSpPr>
            <p:cNvPr id="2381" name="Google Shape;2381;p4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82" name="Google Shape;2382;p4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83" name="Google Shape;2383;p4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2384" name="Google Shape;2384;p49"/>
          <p:cNvSpPr/>
          <p:nvPr/>
        </p:nvSpPr>
        <p:spPr>
          <a:xfrm>
            <a:off x="13624382" y="5154170"/>
            <a:ext cx="888827" cy="88687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grpSp>
        <p:nvGrpSpPr>
          <p:cNvPr id="2385" name="Google Shape;2385;p49"/>
          <p:cNvGrpSpPr/>
          <p:nvPr/>
        </p:nvGrpSpPr>
        <p:grpSpPr>
          <a:xfrm>
            <a:off x="2663813" y="7489078"/>
            <a:ext cx="1269210" cy="292638"/>
            <a:chOff x="2685575" y="2835950"/>
            <a:chExt cx="433000" cy="99825"/>
          </a:xfrm>
        </p:grpSpPr>
        <p:sp>
          <p:nvSpPr>
            <p:cNvPr id="2386" name="Google Shape;2386;p4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87" name="Google Shape;2387;p4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88" name="Google Shape;2388;p4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89" name="Google Shape;2389;p4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390" name="Google Shape;2390;p49"/>
          <p:cNvGrpSpPr/>
          <p:nvPr/>
        </p:nvGrpSpPr>
        <p:grpSpPr>
          <a:xfrm>
            <a:off x="6008724" y="7781725"/>
            <a:ext cx="3144462" cy="827296"/>
            <a:chOff x="3539975" y="3523525"/>
            <a:chExt cx="745925" cy="196250"/>
          </a:xfrm>
        </p:grpSpPr>
        <p:sp>
          <p:nvSpPr>
            <p:cNvPr id="2391" name="Google Shape;2391;p4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92" name="Google Shape;2392;p4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93" name="Google Shape;2393;p4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94" name="Google Shape;2394;p4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95" name="Google Shape;2395;p4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96" name="Google Shape;2396;p4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97" name="Google Shape;2397;p4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98" name="Google Shape;2398;p4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399" name="Google Shape;2399;p4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00" name="Google Shape;2400;p4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01" name="Google Shape;2401;p4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02" name="Google Shape;2402;p4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03" name="Google Shape;2403;p4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04" name="Google Shape;2404;p4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05" name="Google Shape;2405;p4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06" name="Google Shape;2406;p4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407" name="Google Shape;2407;p49"/>
          <p:cNvGrpSpPr/>
          <p:nvPr/>
        </p:nvGrpSpPr>
        <p:grpSpPr>
          <a:xfrm>
            <a:off x="13485688" y="2780339"/>
            <a:ext cx="1663850" cy="1087680"/>
            <a:chOff x="4082325" y="3790650"/>
            <a:chExt cx="1039906" cy="679800"/>
          </a:xfrm>
        </p:grpSpPr>
        <p:sp>
          <p:nvSpPr>
            <p:cNvPr id="2408" name="Google Shape;2408;p4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09" name="Google Shape;2409;p4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10" name="Google Shape;2410;p4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
        <p:nvSpPr>
          <p:cNvPr id="2411" name="Google Shape;2411;p49"/>
          <p:cNvSpPr txBox="1">
            <a:spLocks noGrp="1"/>
          </p:cNvSpPr>
          <p:nvPr>
            <p:ph type="title"/>
          </p:nvPr>
        </p:nvSpPr>
        <p:spPr>
          <a:xfrm>
            <a:off x="1144800" y="861200"/>
            <a:ext cx="12340800" cy="67296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464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Tree>
    <p:extLst>
      <p:ext uri="{BB962C8B-B14F-4D97-AF65-F5344CB8AC3E}">
        <p14:creationId xmlns:p14="http://schemas.microsoft.com/office/powerpoint/2010/main" val="2626400605"/>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t="9" b="9"/>
          <a:stretch/>
        </p:blipFill>
        <p:spPr>
          <a:xfrm flipH="1">
            <a:off x="0" y="3"/>
            <a:ext cx="14630403" cy="8229598"/>
          </a:xfrm>
          <a:prstGeom prst="rect">
            <a:avLst/>
          </a:prstGeom>
          <a:noFill/>
          <a:ln>
            <a:noFill/>
          </a:ln>
        </p:spPr>
      </p:pic>
      <p:sp>
        <p:nvSpPr>
          <p:cNvPr id="2414" name="Google Shape;2414;p50"/>
          <p:cNvSpPr txBox="1">
            <a:spLocks noGrp="1"/>
          </p:cNvSpPr>
          <p:nvPr>
            <p:ph type="title"/>
          </p:nvPr>
        </p:nvSpPr>
        <p:spPr>
          <a:xfrm>
            <a:off x="1385840" y="862400"/>
            <a:ext cx="6170400" cy="122064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928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vi-VN"/>
              <a:t>Bấm để sửa kiểu tiêu đề Bản cái</a:t>
            </a:r>
            <a:endParaRPr/>
          </a:p>
        </p:txBody>
      </p:sp>
      <p:sp>
        <p:nvSpPr>
          <p:cNvPr id="2415" name="Google Shape;2415;p50"/>
          <p:cNvSpPr txBox="1">
            <a:spLocks noGrp="1"/>
          </p:cNvSpPr>
          <p:nvPr>
            <p:ph type="subTitle" idx="1"/>
          </p:nvPr>
        </p:nvSpPr>
        <p:spPr>
          <a:xfrm>
            <a:off x="1386040" y="2675499"/>
            <a:ext cx="6170400" cy="16646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24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vi-VN"/>
              <a:t>Bấm để chỉnh sửa kiểu tiêu đề phụ của Bản cái</a:t>
            </a:r>
            <a:endParaRPr/>
          </a:p>
        </p:txBody>
      </p:sp>
      <p:sp>
        <p:nvSpPr>
          <p:cNvPr id="2416" name="Google Shape;2416;p50"/>
          <p:cNvSpPr txBox="1"/>
          <p:nvPr/>
        </p:nvSpPr>
        <p:spPr>
          <a:xfrm>
            <a:off x="1395840" y="5944160"/>
            <a:ext cx="5195040" cy="984960"/>
          </a:xfrm>
          <a:prstGeom prst="rect">
            <a:avLst/>
          </a:prstGeom>
          <a:noFill/>
          <a:ln>
            <a:noFill/>
          </a:ln>
        </p:spPr>
        <p:txBody>
          <a:bodyPr spcFirstLastPara="1" wrap="square" lIns="146280" tIns="292600" rIns="146280" bIns="146280" anchor="b" anchorCtr="0">
            <a:noAutofit/>
          </a:bodyPr>
          <a:lstStyle/>
          <a:p>
            <a:pPr marL="0" lvl="0" indent="0" algn="l" rtl="0">
              <a:lnSpc>
                <a:spcPct val="100000"/>
              </a:lnSpc>
              <a:spcBef>
                <a:spcPts val="480"/>
              </a:spcBef>
              <a:spcAft>
                <a:spcPts val="0"/>
              </a:spcAft>
              <a:buNone/>
            </a:pPr>
            <a:r>
              <a:rPr lang="en" sz="1760" b="1">
                <a:solidFill>
                  <a:schemeClr val="lt1"/>
                </a:solidFill>
                <a:latin typeface="Bai Jamjuree"/>
                <a:ea typeface="Bai Jamjuree"/>
                <a:cs typeface="Bai Jamjuree"/>
                <a:sym typeface="Bai Jamjuree"/>
              </a:rPr>
              <a:t>CREDITS</a:t>
            </a:r>
            <a:r>
              <a:rPr lang="en" sz="1760">
                <a:solidFill>
                  <a:schemeClr val="lt1"/>
                </a:solidFill>
                <a:latin typeface="Bai Jamjuree"/>
                <a:ea typeface="Bai Jamjuree"/>
                <a:cs typeface="Bai Jamjuree"/>
                <a:sym typeface="Bai Jamjuree"/>
              </a:rPr>
              <a:t>: This presentation template was created by </a:t>
            </a:r>
            <a:r>
              <a:rPr lang="en" sz="1760"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Slidesgo</a:t>
            </a:r>
            <a:r>
              <a:rPr lang="en" sz="1760">
                <a:solidFill>
                  <a:schemeClr val="lt1"/>
                </a:solidFill>
                <a:latin typeface="Bai Jamjuree"/>
                <a:ea typeface="Bai Jamjuree"/>
                <a:cs typeface="Bai Jamjuree"/>
                <a:sym typeface="Bai Jamjuree"/>
              </a:rPr>
              <a:t>, and includes icons by </a:t>
            </a:r>
            <a:r>
              <a:rPr lang="en" sz="1760" b="1">
                <a:solidFill>
                  <a:schemeClr val="lt1"/>
                </a:solidFill>
                <a:uFill>
                  <a:noFill/>
                </a:u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Flaticon</a:t>
            </a:r>
            <a:r>
              <a:rPr lang="en" sz="1760" b="1">
                <a:solidFill>
                  <a:schemeClr val="lt1"/>
                </a:solidFill>
                <a:latin typeface="Bai Jamjuree"/>
                <a:ea typeface="Bai Jamjuree"/>
                <a:cs typeface="Bai Jamjuree"/>
                <a:sym typeface="Bai Jamjuree"/>
              </a:rPr>
              <a:t> </a:t>
            </a:r>
            <a:r>
              <a:rPr lang="en" sz="1760">
                <a:solidFill>
                  <a:schemeClr val="lt1"/>
                </a:solidFill>
                <a:latin typeface="Bai Jamjuree"/>
                <a:ea typeface="Bai Jamjuree"/>
                <a:cs typeface="Bai Jamjuree"/>
                <a:sym typeface="Bai Jamjuree"/>
              </a:rPr>
              <a:t>and infographics &amp; images by </a:t>
            </a:r>
            <a:r>
              <a:rPr lang="en" sz="1760" b="1">
                <a:solidFill>
                  <a:schemeClr val="lt1"/>
                </a:solidFill>
                <a:uFill>
                  <a:noFill/>
                </a:uFill>
                <a:latin typeface="Bai Jamjuree"/>
                <a:ea typeface="Bai Jamjuree"/>
                <a:cs typeface="Bai Jamjuree"/>
                <a:sym typeface="Bai Jamjuree"/>
                <a:hlinkClick r:id="rId5">
                  <a:extLst>
                    <a:ext uri="{A12FA001-AC4F-418D-AE19-62706E023703}">
                      <ahyp:hlinkClr xmlns:ahyp="http://schemas.microsoft.com/office/drawing/2018/hyperlinkcolor" val="tx"/>
                    </a:ext>
                  </a:extLst>
                </a:hlinkClick>
              </a:rPr>
              <a:t>Freepik</a:t>
            </a:r>
            <a:endParaRPr sz="1760" b="1">
              <a:solidFill>
                <a:schemeClr val="lt1"/>
              </a:solidFill>
              <a:latin typeface="Bai Jamjuree"/>
              <a:ea typeface="Bai Jamjuree"/>
              <a:cs typeface="Bai Jamjuree"/>
              <a:sym typeface="Bai Jamjuree"/>
            </a:endParaRPr>
          </a:p>
        </p:txBody>
      </p:sp>
      <p:grpSp>
        <p:nvGrpSpPr>
          <p:cNvPr id="2417" name="Google Shape;2417;p50"/>
          <p:cNvGrpSpPr/>
          <p:nvPr/>
        </p:nvGrpSpPr>
        <p:grpSpPr>
          <a:xfrm>
            <a:off x="-2266938" y="4573296"/>
            <a:ext cx="3230682" cy="3230682"/>
            <a:chOff x="1943325" y="-220375"/>
            <a:chExt cx="1298672" cy="1298672"/>
          </a:xfrm>
        </p:grpSpPr>
        <p:sp>
          <p:nvSpPr>
            <p:cNvPr id="2418" name="Google Shape;2418;p5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19" name="Google Shape;2419;p5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20" name="Google Shape;2420;p5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21" name="Google Shape;2421;p5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22" name="Google Shape;2422;p5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23" name="Google Shape;2423;p5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24" name="Google Shape;2424;p5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25" name="Google Shape;2425;p5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26" name="Google Shape;2426;p5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27" name="Google Shape;2427;p5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28" name="Google Shape;2428;p5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29" name="Google Shape;2429;p5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30" name="Google Shape;2430;p5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31" name="Google Shape;2431;p5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32" name="Google Shape;2432;p5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33" name="Google Shape;2433;p5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34" name="Google Shape;2434;p5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35" name="Google Shape;2435;p5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36" name="Google Shape;2436;p5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37" name="Google Shape;2437;p5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38" name="Google Shape;2438;p5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39" name="Google Shape;2439;p5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40" name="Google Shape;2440;p5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41" name="Google Shape;2441;p5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42" name="Google Shape;2442;p5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43" name="Google Shape;2443;p5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44" name="Google Shape;2444;p5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45" name="Google Shape;2445;p5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46" name="Google Shape;2446;p5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47" name="Google Shape;2447;p5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48" name="Google Shape;2448;p5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49" name="Google Shape;2449;p5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50" name="Google Shape;2450;p5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51" name="Google Shape;2451;p5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52" name="Google Shape;2452;p5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53" name="Google Shape;2453;p5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54" name="Google Shape;2454;p5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55" name="Google Shape;2455;p5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56" name="Google Shape;2456;p5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57" name="Google Shape;2457;p5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58" name="Google Shape;2458;p5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59" name="Google Shape;2459;p5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60" name="Google Shape;2460;p5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61" name="Google Shape;2461;p5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62" name="Google Shape;2462;p5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63" name="Google Shape;2463;p5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64" name="Google Shape;2464;p5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65" name="Google Shape;2465;p5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466" name="Google Shape;2466;p50"/>
          <p:cNvGrpSpPr/>
          <p:nvPr/>
        </p:nvGrpSpPr>
        <p:grpSpPr>
          <a:xfrm rot="-5400000">
            <a:off x="-4860812" y="-1963393"/>
            <a:ext cx="6323406" cy="5081410"/>
            <a:chOff x="5256209" y="-1994879"/>
            <a:chExt cx="3952129" cy="3175881"/>
          </a:xfrm>
        </p:grpSpPr>
        <p:sp>
          <p:nvSpPr>
            <p:cNvPr id="2467" name="Google Shape;2467;p50"/>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68" name="Google Shape;2468;p50"/>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spTree>
    <p:extLst>
      <p:ext uri="{BB962C8B-B14F-4D97-AF65-F5344CB8AC3E}">
        <p14:creationId xmlns:p14="http://schemas.microsoft.com/office/powerpoint/2010/main" val="2903925184"/>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3"/>
            <a:ext cx="14630403" cy="8229598"/>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3"/>
            <a:ext cx="14630403" cy="8229598"/>
          </a:xfrm>
          <a:prstGeom prst="rect">
            <a:avLst/>
          </a:prstGeom>
          <a:noFill/>
          <a:ln>
            <a:noFill/>
          </a:ln>
        </p:spPr>
      </p:pic>
      <p:pic>
        <p:nvPicPr>
          <p:cNvPr id="2472" name="Google Shape;2472;p51"/>
          <p:cNvPicPr preferRelativeResize="0"/>
          <p:nvPr/>
        </p:nvPicPr>
        <p:blipFill>
          <a:blip r:embed="rId4">
            <a:alphaModFix/>
          </a:blip>
          <a:stretch>
            <a:fillRect/>
          </a:stretch>
        </p:blipFill>
        <p:spPr>
          <a:xfrm>
            <a:off x="-748321" y="6009040"/>
            <a:ext cx="14965141" cy="4290000"/>
          </a:xfrm>
          <a:prstGeom prst="rect">
            <a:avLst/>
          </a:prstGeom>
          <a:noFill/>
          <a:ln>
            <a:noFill/>
          </a:ln>
        </p:spPr>
      </p:pic>
      <p:grpSp>
        <p:nvGrpSpPr>
          <p:cNvPr id="2473" name="Google Shape;2473;p51"/>
          <p:cNvGrpSpPr/>
          <p:nvPr/>
        </p:nvGrpSpPr>
        <p:grpSpPr>
          <a:xfrm>
            <a:off x="626982" y="5672432"/>
            <a:ext cx="462672" cy="455549"/>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476" name="Google Shape;2476;p51"/>
          <p:cNvGrpSpPr/>
          <p:nvPr/>
        </p:nvGrpSpPr>
        <p:grpSpPr>
          <a:xfrm>
            <a:off x="572341" y="1449240"/>
            <a:ext cx="571926" cy="1530086"/>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481" name="Google Shape;2481;p51"/>
          <p:cNvGrpSpPr/>
          <p:nvPr/>
        </p:nvGrpSpPr>
        <p:grpSpPr>
          <a:xfrm>
            <a:off x="8413293" y="1156595"/>
            <a:ext cx="1269210" cy="292638"/>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486" name="Google Shape;2486;p51"/>
          <p:cNvGrpSpPr/>
          <p:nvPr/>
        </p:nvGrpSpPr>
        <p:grpSpPr>
          <a:xfrm>
            <a:off x="13386505" y="5486752"/>
            <a:ext cx="3144462" cy="827296"/>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2503" name="Google Shape;2503;p51"/>
          <p:cNvPicPr preferRelativeResize="0"/>
          <p:nvPr/>
        </p:nvPicPr>
        <p:blipFill>
          <a:blip r:embed="rId5">
            <a:alphaModFix/>
          </a:blip>
          <a:stretch>
            <a:fillRect/>
          </a:stretch>
        </p:blipFill>
        <p:spPr>
          <a:xfrm>
            <a:off x="11463503" y="-1283800"/>
            <a:ext cx="4044019" cy="4290000"/>
          </a:xfrm>
          <a:prstGeom prst="rect">
            <a:avLst/>
          </a:prstGeom>
          <a:noFill/>
          <a:ln>
            <a:noFill/>
          </a:ln>
        </p:spPr>
      </p:pic>
    </p:spTree>
    <p:extLst>
      <p:ext uri="{BB962C8B-B14F-4D97-AF65-F5344CB8AC3E}">
        <p14:creationId xmlns:p14="http://schemas.microsoft.com/office/powerpoint/2010/main" val="157460318"/>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3"/>
            <a:ext cx="14630403" cy="8229598"/>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14" y="6425720"/>
            <a:ext cx="14965141" cy="4290000"/>
          </a:xfrm>
          <a:prstGeom prst="rect">
            <a:avLst/>
          </a:prstGeom>
          <a:noFill/>
          <a:ln>
            <a:noFill/>
          </a:ln>
        </p:spPr>
      </p:pic>
      <p:grpSp>
        <p:nvGrpSpPr>
          <p:cNvPr id="2507" name="Google Shape;2507;p52"/>
          <p:cNvGrpSpPr/>
          <p:nvPr/>
        </p:nvGrpSpPr>
        <p:grpSpPr>
          <a:xfrm flipH="1">
            <a:off x="13573090" y="6425712"/>
            <a:ext cx="453331" cy="455549"/>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510" name="Google Shape;2510;p52"/>
          <p:cNvGrpSpPr/>
          <p:nvPr/>
        </p:nvGrpSpPr>
        <p:grpSpPr>
          <a:xfrm flipH="1">
            <a:off x="13080821" y="224795"/>
            <a:ext cx="3230682" cy="3230682"/>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grpSp>
        <p:nvGrpSpPr>
          <p:cNvPr id="2559" name="Google Shape;2559;p52"/>
          <p:cNvGrpSpPr/>
          <p:nvPr/>
        </p:nvGrpSpPr>
        <p:grpSpPr>
          <a:xfrm flipH="1">
            <a:off x="-748321" y="5486752"/>
            <a:ext cx="3144462" cy="827296"/>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40"/>
            </a:p>
          </p:txBody>
        </p:sp>
      </p:grpSp>
      <p:pic>
        <p:nvPicPr>
          <p:cNvPr id="2576" name="Google Shape;2576;p52"/>
          <p:cNvPicPr preferRelativeResize="0"/>
          <p:nvPr/>
        </p:nvPicPr>
        <p:blipFill>
          <a:blip r:embed="rId4">
            <a:alphaModFix/>
          </a:blip>
          <a:stretch>
            <a:fillRect/>
          </a:stretch>
        </p:blipFill>
        <p:spPr>
          <a:xfrm flipH="1">
            <a:off x="-645598" y="-1033720"/>
            <a:ext cx="4044019" cy="4290000"/>
          </a:xfrm>
          <a:prstGeom prst="rect">
            <a:avLst/>
          </a:prstGeom>
          <a:noFill/>
          <a:ln>
            <a:noFill/>
          </a:ln>
        </p:spPr>
      </p:pic>
    </p:spTree>
    <p:extLst>
      <p:ext uri="{BB962C8B-B14F-4D97-AF65-F5344CB8AC3E}">
        <p14:creationId xmlns:p14="http://schemas.microsoft.com/office/powerpoint/2010/main" val="34465091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4.xml"/><Relationship Id="rId21" Type="http://schemas.openxmlformats.org/officeDocument/2006/relationships/slideLayout" Target="../slideLayouts/slideLayout69.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63" Type="http://schemas.openxmlformats.org/officeDocument/2006/relationships/slideLayout" Target="../slideLayouts/slideLayout111.xml"/><Relationship Id="rId68" Type="http://schemas.openxmlformats.org/officeDocument/2006/relationships/slideLayout" Target="../slideLayouts/slideLayout116.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slideLayout" Target="../slideLayouts/slideLayout101.xml"/><Relationship Id="rId58" Type="http://schemas.openxmlformats.org/officeDocument/2006/relationships/slideLayout" Target="../slideLayouts/slideLayout106.xml"/><Relationship Id="rId66" Type="http://schemas.openxmlformats.org/officeDocument/2006/relationships/slideLayout" Target="../slideLayouts/slideLayout114.xml"/><Relationship Id="rId74" Type="http://schemas.openxmlformats.org/officeDocument/2006/relationships/theme" Target="../theme/theme3.xml"/><Relationship Id="rId5" Type="http://schemas.openxmlformats.org/officeDocument/2006/relationships/slideLayout" Target="../slideLayouts/slideLayout53.xml"/><Relationship Id="rId61" Type="http://schemas.openxmlformats.org/officeDocument/2006/relationships/slideLayout" Target="../slideLayouts/slideLayout109.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56" Type="http://schemas.openxmlformats.org/officeDocument/2006/relationships/slideLayout" Target="../slideLayouts/slideLayout104.xml"/><Relationship Id="rId64" Type="http://schemas.openxmlformats.org/officeDocument/2006/relationships/slideLayout" Target="../slideLayouts/slideLayout112.xml"/><Relationship Id="rId69" Type="http://schemas.openxmlformats.org/officeDocument/2006/relationships/slideLayout" Target="../slideLayouts/slideLayout117.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72" Type="http://schemas.openxmlformats.org/officeDocument/2006/relationships/slideLayout" Target="../slideLayouts/slideLayout120.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59" Type="http://schemas.openxmlformats.org/officeDocument/2006/relationships/slideLayout" Target="../slideLayouts/slideLayout107.xml"/><Relationship Id="rId67" Type="http://schemas.openxmlformats.org/officeDocument/2006/relationships/slideLayout" Target="../slideLayouts/slideLayout115.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54" Type="http://schemas.openxmlformats.org/officeDocument/2006/relationships/slideLayout" Target="../slideLayouts/slideLayout102.xml"/><Relationship Id="rId62" Type="http://schemas.openxmlformats.org/officeDocument/2006/relationships/slideLayout" Target="../slideLayouts/slideLayout110.xml"/><Relationship Id="rId70" Type="http://schemas.openxmlformats.org/officeDocument/2006/relationships/slideLayout" Target="../slideLayouts/slideLayout11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slideLayout" Target="../slideLayouts/slideLayout105.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60" Type="http://schemas.openxmlformats.org/officeDocument/2006/relationships/slideLayout" Target="../slideLayouts/slideLayout108.xml"/><Relationship Id="rId65" Type="http://schemas.openxmlformats.org/officeDocument/2006/relationships/slideLayout" Target="../slideLayouts/slideLayout113.xml"/><Relationship Id="rId73" Type="http://schemas.openxmlformats.org/officeDocument/2006/relationships/slideLayout" Target="../slideLayouts/slideLayout12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 Id="rId34" Type="http://schemas.openxmlformats.org/officeDocument/2006/relationships/slideLayout" Target="../slideLayouts/slideLayout82.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 Type="http://schemas.openxmlformats.org/officeDocument/2006/relationships/slideLayout" Target="../slideLayouts/slideLayout55.xml"/><Relationship Id="rId71" Type="http://schemas.openxmlformats.org/officeDocument/2006/relationships/slideLayout" Target="../slideLayouts/slideLayout11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3.xml"/><Relationship Id="rId1"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98720" y="712040"/>
            <a:ext cx="13632960" cy="91632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498720" y="1843960"/>
            <a:ext cx="13632960" cy="546624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extLst>
      <p:ext uri="{BB962C8B-B14F-4D97-AF65-F5344CB8AC3E}">
        <p14:creationId xmlns:p14="http://schemas.microsoft.com/office/powerpoint/2010/main" val="1138321080"/>
      </p:ext>
    </p:extLst>
  </p:cSld>
  <p:clrMap bg1="lt1" tx1="dk1" bg2="dk2" tx2="lt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 id="2147484428" r:id="rId16"/>
    <p:sldLayoutId id="2147484429" r:id="rId17"/>
    <p:sldLayoutId id="2147484430" r:id="rId18"/>
    <p:sldLayoutId id="2147484431" r:id="rId19"/>
    <p:sldLayoutId id="2147484432" r:id="rId20"/>
    <p:sldLayoutId id="2147484433" r:id="rId21"/>
    <p:sldLayoutId id="2147484434" r:id="rId22"/>
    <p:sldLayoutId id="2147484435" r:id="rId23"/>
    <p:sldLayoutId id="2147484436" r:id="rId24"/>
    <p:sldLayoutId id="2147484437" r:id="rId25"/>
    <p:sldLayoutId id="2147484438" r:id="rId26"/>
    <p:sldLayoutId id="2147484439" r:id="rId27"/>
    <p:sldLayoutId id="2147484440" r:id="rId28"/>
    <p:sldLayoutId id="2147484441" r:id="rId29"/>
    <p:sldLayoutId id="2147484442" r:id="rId30"/>
    <p:sldLayoutId id="2147484443" r:id="rId31"/>
    <p:sldLayoutId id="2147484444" r:id="rId32"/>
    <p:sldLayoutId id="2147484445" r:id="rId33"/>
    <p:sldLayoutId id="2147484446" r:id="rId34"/>
    <p:sldLayoutId id="2147484447" r:id="rId35"/>
    <p:sldLayoutId id="2147484448" r:id="rId36"/>
    <p:sldLayoutId id="2147484449" r:id="rId37"/>
    <p:sldLayoutId id="2147484450" r:id="rId38"/>
    <p:sldLayoutId id="2147484451" r:id="rId39"/>
    <p:sldLayoutId id="2147484452" r:id="rId40"/>
    <p:sldLayoutId id="2147484453" r:id="rId41"/>
    <p:sldLayoutId id="2147484454" r:id="rId42"/>
    <p:sldLayoutId id="2147484455" r:id="rId43"/>
    <p:sldLayoutId id="2147484456" r:id="rId44"/>
    <p:sldLayoutId id="2147484457" r:id="rId45"/>
    <p:sldLayoutId id="2147484458" r:id="rId46"/>
    <p:sldLayoutId id="2147484459" r:id="rId4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27"/>
        <p:cNvGrpSpPr/>
        <p:nvPr/>
      </p:nvGrpSpPr>
      <p:grpSpPr>
        <a:xfrm>
          <a:off x="0" y="0"/>
          <a:ext cx="0" cy="0"/>
          <a:chOff x="0" y="0"/>
          <a:chExt cx="0" cy="0"/>
        </a:xfrm>
      </p:grpSpPr>
      <p:sp>
        <p:nvSpPr>
          <p:cNvPr id="428" name="Google Shape;428;p23"/>
          <p:cNvSpPr txBox="1">
            <a:spLocks noGrp="1"/>
          </p:cNvSpPr>
          <p:nvPr>
            <p:ph type="title"/>
          </p:nvPr>
        </p:nvSpPr>
        <p:spPr>
          <a:xfrm>
            <a:off x="1708960" y="1493520"/>
            <a:ext cx="11275680" cy="7718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9" name="Google Shape;429;p23"/>
          <p:cNvSpPr txBox="1">
            <a:spLocks noGrp="1"/>
          </p:cNvSpPr>
          <p:nvPr>
            <p:ph type="body" idx="1"/>
          </p:nvPr>
        </p:nvSpPr>
        <p:spPr>
          <a:xfrm>
            <a:off x="1708960" y="2712720"/>
            <a:ext cx="11275680" cy="4003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075739634"/>
      </p:ext>
    </p:extLst>
  </p:cSld>
  <p:clrMap bg1="lt1" tx1="dk1" bg2="dk2" tx2="lt2" accent1="accent1" accent2="accent2" accent3="accent3" accent4="accent4" accent5="accent5" accent6="accent6" hlink="hlink" folHlink="folHlink"/>
  <p:sldLayoutIdLst>
    <p:sldLayoutId id="2147484461"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4800" y="861200"/>
            <a:ext cx="12340800" cy="76704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1144880" y="1843960"/>
            <a:ext cx="12340800" cy="552432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extLst>
      <p:ext uri="{BB962C8B-B14F-4D97-AF65-F5344CB8AC3E}">
        <p14:creationId xmlns:p14="http://schemas.microsoft.com/office/powerpoint/2010/main" val="2092894983"/>
      </p:ext>
    </p:extLst>
  </p:cSld>
  <p:clrMap bg1="lt1" tx1="dk1" bg2="dk2" tx2="lt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 id="2147484481" r:id="rId19"/>
    <p:sldLayoutId id="2147484482" r:id="rId20"/>
    <p:sldLayoutId id="2147484483" r:id="rId21"/>
    <p:sldLayoutId id="2147484484" r:id="rId22"/>
    <p:sldLayoutId id="2147484485" r:id="rId23"/>
    <p:sldLayoutId id="2147484486" r:id="rId24"/>
    <p:sldLayoutId id="2147484487" r:id="rId25"/>
    <p:sldLayoutId id="2147484488" r:id="rId26"/>
    <p:sldLayoutId id="2147484489" r:id="rId27"/>
    <p:sldLayoutId id="2147484490" r:id="rId28"/>
    <p:sldLayoutId id="2147484491" r:id="rId29"/>
    <p:sldLayoutId id="2147484492" r:id="rId30"/>
    <p:sldLayoutId id="2147484493" r:id="rId31"/>
    <p:sldLayoutId id="2147484494" r:id="rId32"/>
    <p:sldLayoutId id="2147484495" r:id="rId33"/>
    <p:sldLayoutId id="2147484496" r:id="rId34"/>
    <p:sldLayoutId id="2147484497" r:id="rId35"/>
    <p:sldLayoutId id="2147484498" r:id="rId36"/>
    <p:sldLayoutId id="2147484499" r:id="rId37"/>
    <p:sldLayoutId id="2147484500" r:id="rId38"/>
    <p:sldLayoutId id="2147484501" r:id="rId39"/>
    <p:sldLayoutId id="2147484502" r:id="rId40"/>
    <p:sldLayoutId id="2147484503" r:id="rId41"/>
    <p:sldLayoutId id="2147484504" r:id="rId42"/>
    <p:sldLayoutId id="2147484505" r:id="rId43"/>
    <p:sldLayoutId id="2147484506" r:id="rId44"/>
    <p:sldLayoutId id="2147484507" r:id="rId45"/>
    <p:sldLayoutId id="2147484508" r:id="rId46"/>
    <p:sldLayoutId id="2147484509" r:id="rId47"/>
    <p:sldLayoutId id="2147484510" r:id="rId48"/>
    <p:sldLayoutId id="2147484511" r:id="rId49"/>
    <p:sldLayoutId id="2147484512" r:id="rId50"/>
    <p:sldLayoutId id="2147484513" r:id="rId51"/>
    <p:sldLayoutId id="2147484514" r:id="rId52"/>
    <p:sldLayoutId id="2147484515" r:id="rId53"/>
    <p:sldLayoutId id="2147484516" r:id="rId54"/>
    <p:sldLayoutId id="2147484517" r:id="rId55"/>
    <p:sldLayoutId id="2147484518" r:id="rId56"/>
    <p:sldLayoutId id="2147484519" r:id="rId57"/>
    <p:sldLayoutId id="2147484520" r:id="rId58"/>
    <p:sldLayoutId id="2147484521" r:id="rId59"/>
    <p:sldLayoutId id="2147484522" r:id="rId60"/>
    <p:sldLayoutId id="2147484523" r:id="rId61"/>
    <p:sldLayoutId id="2147484524" r:id="rId62"/>
    <p:sldLayoutId id="2147484525" r:id="rId63"/>
    <p:sldLayoutId id="2147484526" r:id="rId64"/>
    <p:sldLayoutId id="2147484527" r:id="rId65"/>
    <p:sldLayoutId id="2147484528" r:id="rId66"/>
    <p:sldLayoutId id="2147484529" r:id="rId67"/>
    <p:sldLayoutId id="2147484530" r:id="rId68"/>
    <p:sldLayoutId id="2147484531" r:id="rId69"/>
    <p:sldLayoutId id="2147484532" r:id="rId70"/>
    <p:sldLayoutId id="2147484533" r:id="rId71"/>
    <p:sldLayoutId id="2147484534" r:id="rId72"/>
    <p:sldLayoutId id="2147484535" r:id="rId73"/>
  </p:sldLayoutIdLst>
  <mc:AlternateContent xmlns:mc="http://schemas.openxmlformats.org/markup-compatibility/2006" xmlns:p14="http://schemas.microsoft.com/office/powerpoint/2010/main">
    <mc:Choice Requires="p14">
      <p:transition spd="med" p14:dur="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577"/>
        <p:cNvGrpSpPr/>
        <p:nvPr/>
      </p:nvGrpSpPr>
      <p:grpSpPr>
        <a:xfrm>
          <a:off x="0" y="0"/>
          <a:ext cx="0" cy="0"/>
          <a:chOff x="0" y="0"/>
          <a:chExt cx="0" cy="0"/>
        </a:xfrm>
      </p:grpSpPr>
      <p:sp>
        <p:nvSpPr>
          <p:cNvPr id="2578" name="Google Shape;2578;p53"/>
          <p:cNvSpPr txBox="1">
            <a:spLocks noGrp="1"/>
          </p:cNvSpPr>
          <p:nvPr>
            <p:ph type="title"/>
          </p:nvPr>
        </p:nvSpPr>
        <p:spPr>
          <a:xfrm>
            <a:off x="1708960" y="1493520"/>
            <a:ext cx="11275680" cy="7718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579" name="Google Shape;2579;p53"/>
          <p:cNvSpPr txBox="1">
            <a:spLocks noGrp="1"/>
          </p:cNvSpPr>
          <p:nvPr>
            <p:ph type="body" idx="1"/>
          </p:nvPr>
        </p:nvSpPr>
        <p:spPr>
          <a:xfrm>
            <a:off x="1708960" y="2712720"/>
            <a:ext cx="11275680" cy="4003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36103561"/>
      </p:ext>
    </p:extLst>
  </p:cSld>
  <p:clrMap bg1="lt1" tx1="dk1" bg2="dk2" tx2="lt2" accent1="accent1" accent2="accent2" accent3="accent3" accent4="accent4" accent5="accent5" accent6="accent6" hlink="hlink" folHlink="folHlink"/>
  <p:sldLayoutIdLst>
    <p:sldLayoutId id="2147484537" r:id="rId1"/>
    <p:sldLayoutId id="2147484538" r:id="rId2"/>
  </p:sldLayoutIdLst>
  <mc:AlternateContent xmlns:mc="http://schemas.openxmlformats.org/markup-compatibility/2006" xmlns:p14="http://schemas.microsoft.com/office/powerpoint/2010/main">
    <mc:Choice Requires="p14">
      <p:transition spd="med" p14:dur="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583"/>
        <p:cNvGrpSpPr/>
        <p:nvPr/>
      </p:nvGrpSpPr>
      <p:grpSpPr>
        <a:xfrm>
          <a:off x="0" y="0"/>
          <a:ext cx="0" cy="0"/>
          <a:chOff x="0" y="0"/>
          <a:chExt cx="0" cy="0"/>
        </a:xfrm>
      </p:grpSpPr>
      <p:sp>
        <p:nvSpPr>
          <p:cNvPr id="2584" name="Google Shape;2584;p56"/>
          <p:cNvSpPr txBox="1">
            <a:spLocks noGrp="1"/>
          </p:cNvSpPr>
          <p:nvPr>
            <p:ph type="title"/>
          </p:nvPr>
        </p:nvSpPr>
        <p:spPr>
          <a:xfrm>
            <a:off x="1708960" y="1493520"/>
            <a:ext cx="11275680" cy="77184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85" name="Google Shape;2585;p56"/>
          <p:cNvSpPr txBox="1">
            <a:spLocks noGrp="1"/>
          </p:cNvSpPr>
          <p:nvPr>
            <p:ph type="body" idx="1"/>
          </p:nvPr>
        </p:nvSpPr>
        <p:spPr>
          <a:xfrm>
            <a:off x="1708960" y="2712720"/>
            <a:ext cx="11275680" cy="40032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760066578"/>
      </p:ext>
    </p:extLst>
  </p:cSld>
  <p:clrMap bg1="lt1" tx1="dk1" bg2="dk2" tx2="lt2" accent1="accent1" accent2="accent2" accent3="accent3" accent4="accent4" accent5="accent5" accent6="accent6" hlink="hlink" folHlink="folHlink"/>
  <p:sldLayoutIdLst>
    <p:sldLayoutId id="2147484540"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5.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69C307-EE54-925B-A132-997210CD6733}"/>
              </a:ext>
            </a:extLst>
          </p:cNvPr>
          <p:cNvSpPr>
            <a:spLocks noGrp="1"/>
          </p:cNvSpPr>
          <p:nvPr>
            <p:ph type="ctrTitle"/>
          </p:nvPr>
        </p:nvSpPr>
        <p:spPr/>
        <p:txBody>
          <a:bodyPr/>
          <a:lstStyle/>
          <a:p>
            <a:endParaRPr lang="en-US"/>
          </a:p>
        </p:txBody>
      </p:sp>
      <p:sp>
        <p:nvSpPr>
          <p:cNvPr id="3" name="Tiêu đề phụ 2">
            <a:extLst>
              <a:ext uri="{FF2B5EF4-FFF2-40B4-BE49-F238E27FC236}">
                <a16:creationId xmlns:a16="http://schemas.microsoft.com/office/drawing/2014/main" id="{A9EEBD1C-A096-9F90-C6F6-354D05F55B97}"/>
              </a:ext>
            </a:extLst>
          </p:cNvPr>
          <p:cNvSpPr>
            <a:spLocks noGrp="1"/>
          </p:cNvSpPr>
          <p:nvPr>
            <p:ph type="subTitle" idx="1"/>
          </p:nvPr>
        </p:nvSpPr>
        <p:spPr/>
        <p:txBody>
          <a:bodyPr/>
          <a:lstStyle/>
          <a:p>
            <a:endParaRPr lang="en-US"/>
          </a:p>
        </p:txBody>
      </p:sp>
      <p:pic>
        <p:nvPicPr>
          <p:cNvPr id="5" name="Hình ảnh 4" descr="Ảnh có chứa văn bản, Phông chữ, ảnh chụp màn hình, biểu tượng">
            <a:extLst>
              <a:ext uri="{FF2B5EF4-FFF2-40B4-BE49-F238E27FC236}">
                <a16:creationId xmlns:a16="http://schemas.microsoft.com/office/drawing/2014/main" id="{CB472758-C2D9-BC02-5DA4-491ADFFC884E}"/>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747839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1675924"/>
            <a:ext cx="11881247"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Yếu tố ảnh hưởng đến hiệu suất của LDA</a:t>
            </a:r>
            <a:endParaRPr lang="en-US" sz="4850" dirty="0"/>
          </a:p>
        </p:txBody>
      </p:sp>
      <p:sp>
        <p:nvSpPr>
          <p:cNvPr id="3" name="Text 1"/>
          <p:cNvSpPr/>
          <p:nvPr/>
        </p:nvSpPr>
        <p:spPr>
          <a:xfrm>
            <a:off x="1232178" y="2991207"/>
            <a:ext cx="3906441" cy="385524"/>
          </a:xfrm>
          <a:prstGeom prst="rect">
            <a:avLst/>
          </a:prstGeom>
          <a:noFill/>
          <a:ln/>
        </p:spPr>
        <p:txBody>
          <a:bodyPr wrap="none" lIns="0" tIns="0" rIns="0" bIns="0" rtlCol="0" anchor="t"/>
          <a:lstStyle/>
          <a:p>
            <a:pPr marL="0" indent="0" algn="r">
              <a:lnSpc>
                <a:spcPts val="3000"/>
              </a:lnSpc>
              <a:buNone/>
            </a:pPr>
            <a:r>
              <a:rPr lang="en-US" sz="2400" dirty="0">
                <a:solidFill>
                  <a:srgbClr val="E2E6E9"/>
                </a:solidFill>
                <a:latin typeface="Merriweather" pitchFamily="34" charset="0"/>
                <a:ea typeface="Merriweather" pitchFamily="34" charset="-122"/>
                <a:cs typeface="Merriweather" pitchFamily="34" charset="-120"/>
              </a:rPr>
              <a:t>Chất lượng dữ liệu đầu vào</a:t>
            </a:r>
            <a:endParaRPr lang="en-US" sz="2400" dirty="0"/>
          </a:p>
        </p:txBody>
      </p:sp>
      <p:sp>
        <p:nvSpPr>
          <p:cNvPr id="4" name="Text 2"/>
          <p:cNvSpPr/>
          <p:nvPr/>
        </p:nvSpPr>
        <p:spPr>
          <a:xfrm>
            <a:off x="863798" y="3524726"/>
            <a:ext cx="4274820" cy="789622"/>
          </a:xfrm>
          <a:prstGeom prst="rect">
            <a:avLst/>
          </a:prstGeom>
          <a:noFill/>
          <a:ln/>
        </p:spPr>
        <p:txBody>
          <a:bodyPr wrap="square" lIns="0" tIns="0" rIns="0" bIns="0" rtlCol="0" anchor="t"/>
          <a:lstStyle/>
          <a:p>
            <a:pPr marL="0" indent="0" algn="r">
              <a:lnSpc>
                <a:spcPts val="3100"/>
              </a:lnSpc>
              <a:buNone/>
            </a:pPr>
            <a:r>
              <a:rPr lang="en-US" sz="1900" dirty="0">
                <a:solidFill>
                  <a:srgbClr val="E2E6E9"/>
                </a:solidFill>
                <a:latin typeface="Merriweather" pitchFamily="34" charset="0"/>
                <a:ea typeface="Merriweather" pitchFamily="34" charset="-122"/>
                <a:cs typeface="Merriweather" pitchFamily="34" charset="-120"/>
              </a:rPr>
              <a:t>Dữ liệu sạch, đã được tiền xử lý tốt giúp kết quả chủ đề rõ ràng hơn.</a:t>
            </a:r>
            <a:endParaRPr lang="en-US" sz="1900" dirty="0"/>
          </a:p>
        </p:txBody>
      </p:sp>
      <p:pic>
        <p:nvPicPr>
          <p:cNvPr id="5" name="Image 0" descr="preencoded.png"/>
          <p:cNvPicPr>
            <a:picLocks noChangeAspect="1"/>
          </p:cNvPicPr>
          <p:nvPr/>
        </p:nvPicPr>
        <p:blipFill>
          <a:blip r:embed="rId3"/>
          <a:stretch>
            <a:fillRect/>
          </a:stretch>
        </p:blipFill>
        <p:spPr>
          <a:xfrm>
            <a:off x="5508784" y="2940844"/>
            <a:ext cx="3612713" cy="3612713"/>
          </a:xfrm>
          <a:prstGeom prst="rect">
            <a:avLst/>
          </a:prstGeom>
        </p:spPr>
      </p:pic>
      <p:sp>
        <p:nvSpPr>
          <p:cNvPr id="6" name="Shape 3"/>
          <p:cNvSpPr/>
          <p:nvPr/>
        </p:nvSpPr>
        <p:spPr>
          <a:xfrm>
            <a:off x="5777151" y="3209211"/>
            <a:ext cx="616982" cy="616982"/>
          </a:xfrm>
          <a:prstGeom prst="roundRect">
            <a:avLst>
              <a:gd name="adj" fmla="val 1480571"/>
            </a:avLst>
          </a:prstGeom>
          <a:solidFill>
            <a:srgbClr val="003180"/>
          </a:solidFill>
          <a:ln w="15240">
            <a:solidFill>
              <a:srgbClr val="194A99"/>
            </a:solidFill>
            <a:prstDash val="solid"/>
          </a:ln>
        </p:spPr>
        <p:txBody>
          <a:bodyPr/>
          <a:lstStyle/>
          <a:p>
            <a:endParaRPr lang="en-US"/>
          </a:p>
        </p:txBody>
      </p:sp>
      <p:sp>
        <p:nvSpPr>
          <p:cNvPr id="7" name="Text 4"/>
          <p:cNvSpPr/>
          <p:nvPr/>
        </p:nvSpPr>
        <p:spPr>
          <a:xfrm>
            <a:off x="5946815" y="3344108"/>
            <a:ext cx="277654" cy="347067"/>
          </a:xfrm>
          <a:prstGeom prst="rect">
            <a:avLst/>
          </a:prstGeom>
          <a:noFill/>
          <a:ln/>
        </p:spPr>
        <p:txBody>
          <a:bodyPr wrap="none" lIns="0" tIns="0" rIns="0" bIns="0" rtlCol="0" anchor="t"/>
          <a:lstStyle/>
          <a:p>
            <a:pPr marL="0" indent="0" algn="l">
              <a:lnSpc>
                <a:spcPts val="3450"/>
              </a:lnSpc>
              <a:buNone/>
            </a:pPr>
            <a:r>
              <a:rPr lang="en-US" sz="2150" dirty="0">
                <a:solidFill>
                  <a:srgbClr val="E2E6E9"/>
                </a:solidFill>
                <a:latin typeface="Merriweather" pitchFamily="34" charset="0"/>
                <a:ea typeface="Merriweather" pitchFamily="34" charset="-122"/>
                <a:cs typeface="Merriweather" pitchFamily="34" charset="-120"/>
              </a:rPr>
              <a:t>1</a:t>
            </a:r>
            <a:endParaRPr lang="en-US" sz="2150" dirty="0"/>
          </a:p>
        </p:txBody>
      </p:sp>
      <p:sp>
        <p:nvSpPr>
          <p:cNvPr id="8" name="Text 5"/>
          <p:cNvSpPr/>
          <p:nvPr/>
        </p:nvSpPr>
        <p:spPr>
          <a:xfrm>
            <a:off x="9491662" y="2991207"/>
            <a:ext cx="3680817"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Số lượng chủ đề lựa chọn</a:t>
            </a:r>
            <a:endParaRPr lang="en-US" sz="2400" dirty="0"/>
          </a:p>
        </p:txBody>
      </p:sp>
      <p:sp>
        <p:nvSpPr>
          <p:cNvPr id="9" name="Text 6"/>
          <p:cNvSpPr/>
          <p:nvPr/>
        </p:nvSpPr>
        <p:spPr>
          <a:xfrm>
            <a:off x="9491662" y="3524726"/>
            <a:ext cx="427493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Số chủ đề quá ít hay quá nhiều đều làm giảm hiệu quả mô hình.</a:t>
            </a:r>
            <a:endParaRPr lang="en-US" sz="1900" dirty="0"/>
          </a:p>
        </p:txBody>
      </p:sp>
      <p:pic>
        <p:nvPicPr>
          <p:cNvPr id="10" name="Image 1" descr="preencoded.png"/>
          <p:cNvPicPr>
            <a:picLocks noChangeAspect="1"/>
          </p:cNvPicPr>
          <p:nvPr/>
        </p:nvPicPr>
        <p:blipFill>
          <a:blip r:embed="rId4"/>
          <a:stretch>
            <a:fillRect/>
          </a:stretch>
        </p:blipFill>
        <p:spPr>
          <a:xfrm>
            <a:off x="5508784" y="2940844"/>
            <a:ext cx="3612713" cy="3612713"/>
          </a:xfrm>
          <a:prstGeom prst="rect">
            <a:avLst/>
          </a:prstGeom>
        </p:spPr>
      </p:pic>
      <p:sp>
        <p:nvSpPr>
          <p:cNvPr id="11" name="Shape 7"/>
          <p:cNvSpPr/>
          <p:nvPr/>
        </p:nvSpPr>
        <p:spPr>
          <a:xfrm>
            <a:off x="8236029" y="3209211"/>
            <a:ext cx="616982" cy="616982"/>
          </a:xfrm>
          <a:prstGeom prst="roundRect">
            <a:avLst>
              <a:gd name="adj" fmla="val 1480571"/>
            </a:avLst>
          </a:prstGeom>
          <a:solidFill>
            <a:srgbClr val="003180"/>
          </a:solidFill>
          <a:ln w="15240">
            <a:solidFill>
              <a:srgbClr val="194A99"/>
            </a:solidFill>
            <a:prstDash val="solid"/>
          </a:ln>
        </p:spPr>
        <p:txBody>
          <a:bodyPr/>
          <a:lstStyle/>
          <a:p>
            <a:endParaRPr lang="en-US"/>
          </a:p>
        </p:txBody>
      </p:sp>
      <p:sp>
        <p:nvSpPr>
          <p:cNvPr id="12" name="Text 8"/>
          <p:cNvSpPr/>
          <p:nvPr/>
        </p:nvSpPr>
        <p:spPr>
          <a:xfrm>
            <a:off x="8405693" y="3344108"/>
            <a:ext cx="277654" cy="347067"/>
          </a:xfrm>
          <a:prstGeom prst="rect">
            <a:avLst/>
          </a:prstGeom>
          <a:noFill/>
          <a:ln/>
        </p:spPr>
        <p:txBody>
          <a:bodyPr wrap="none" lIns="0" tIns="0" rIns="0" bIns="0" rtlCol="0" anchor="t"/>
          <a:lstStyle/>
          <a:p>
            <a:pPr marL="0" indent="0" algn="l">
              <a:lnSpc>
                <a:spcPts val="3450"/>
              </a:lnSpc>
              <a:buNone/>
            </a:pPr>
            <a:r>
              <a:rPr lang="en-US" sz="2150" dirty="0">
                <a:solidFill>
                  <a:srgbClr val="E2E6E9"/>
                </a:solidFill>
                <a:latin typeface="Merriweather" pitchFamily="34" charset="0"/>
                <a:ea typeface="Merriweather" pitchFamily="34" charset="-122"/>
                <a:cs typeface="Merriweather" pitchFamily="34" charset="-120"/>
              </a:rPr>
              <a:t>2</a:t>
            </a:r>
            <a:endParaRPr lang="en-US" sz="2150" dirty="0"/>
          </a:p>
        </p:txBody>
      </p:sp>
      <p:sp>
        <p:nvSpPr>
          <p:cNvPr id="13" name="Text 9"/>
          <p:cNvSpPr/>
          <p:nvPr/>
        </p:nvSpPr>
        <p:spPr>
          <a:xfrm>
            <a:off x="9491662" y="4982647"/>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Tham số thuật toán</a:t>
            </a:r>
            <a:endParaRPr lang="en-US" sz="2400" dirty="0"/>
          </a:p>
        </p:txBody>
      </p:sp>
      <p:sp>
        <p:nvSpPr>
          <p:cNvPr id="14" name="Text 10"/>
          <p:cNvSpPr/>
          <p:nvPr/>
        </p:nvSpPr>
        <p:spPr>
          <a:xfrm>
            <a:off x="9491662" y="5516166"/>
            <a:ext cx="427493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Tham số alpha và beta ảnh hưởng đến sự phân phối chủ đề và từ.</a:t>
            </a:r>
            <a:endParaRPr lang="en-US" sz="1900" dirty="0"/>
          </a:p>
        </p:txBody>
      </p:sp>
      <p:pic>
        <p:nvPicPr>
          <p:cNvPr id="15" name="Image 2" descr="preencoded.png"/>
          <p:cNvPicPr>
            <a:picLocks noChangeAspect="1"/>
          </p:cNvPicPr>
          <p:nvPr/>
        </p:nvPicPr>
        <p:blipFill>
          <a:blip r:embed="rId5"/>
          <a:stretch>
            <a:fillRect/>
          </a:stretch>
        </p:blipFill>
        <p:spPr>
          <a:xfrm>
            <a:off x="5508784" y="2940844"/>
            <a:ext cx="3612713" cy="3612713"/>
          </a:xfrm>
          <a:prstGeom prst="rect">
            <a:avLst/>
          </a:prstGeom>
        </p:spPr>
      </p:pic>
      <p:sp>
        <p:nvSpPr>
          <p:cNvPr id="16" name="Shape 11"/>
          <p:cNvSpPr/>
          <p:nvPr/>
        </p:nvSpPr>
        <p:spPr>
          <a:xfrm>
            <a:off x="8236029" y="5668089"/>
            <a:ext cx="616982" cy="616982"/>
          </a:xfrm>
          <a:prstGeom prst="roundRect">
            <a:avLst>
              <a:gd name="adj" fmla="val 1480571"/>
            </a:avLst>
          </a:prstGeom>
          <a:solidFill>
            <a:srgbClr val="003180"/>
          </a:solidFill>
          <a:ln w="15240">
            <a:solidFill>
              <a:srgbClr val="194A99"/>
            </a:solidFill>
            <a:prstDash val="solid"/>
          </a:ln>
        </p:spPr>
        <p:txBody>
          <a:bodyPr/>
          <a:lstStyle/>
          <a:p>
            <a:endParaRPr lang="en-US"/>
          </a:p>
        </p:txBody>
      </p:sp>
      <p:sp>
        <p:nvSpPr>
          <p:cNvPr id="17" name="Text 12"/>
          <p:cNvSpPr/>
          <p:nvPr/>
        </p:nvSpPr>
        <p:spPr>
          <a:xfrm>
            <a:off x="8405693" y="5802987"/>
            <a:ext cx="277654" cy="347067"/>
          </a:xfrm>
          <a:prstGeom prst="rect">
            <a:avLst/>
          </a:prstGeom>
          <a:noFill/>
          <a:ln/>
        </p:spPr>
        <p:txBody>
          <a:bodyPr wrap="none" lIns="0" tIns="0" rIns="0" bIns="0" rtlCol="0" anchor="t"/>
          <a:lstStyle/>
          <a:p>
            <a:pPr marL="0" indent="0" algn="l">
              <a:lnSpc>
                <a:spcPts val="3450"/>
              </a:lnSpc>
              <a:buNone/>
            </a:pPr>
            <a:r>
              <a:rPr lang="en-US" sz="2150" dirty="0">
                <a:solidFill>
                  <a:srgbClr val="E2E6E9"/>
                </a:solidFill>
                <a:latin typeface="Merriweather" pitchFamily="34" charset="0"/>
                <a:ea typeface="Merriweather" pitchFamily="34" charset="-122"/>
                <a:cs typeface="Merriweather" pitchFamily="34" charset="-120"/>
              </a:rPr>
              <a:t>3</a:t>
            </a:r>
            <a:endParaRPr lang="en-US" sz="2150" dirty="0"/>
          </a:p>
        </p:txBody>
      </p:sp>
      <p:sp>
        <p:nvSpPr>
          <p:cNvPr id="18" name="Text 13"/>
          <p:cNvSpPr/>
          <p:nvPr/>
        </p:nvSpPr>
        <p:spPr>
          <a:xfrm>
            <a:off x="1911310" y="4785241"/>
            <a:ext cx="3227308" cy="385524"/>
          </a:xfrm>
          <a:prstGeom prst="rect">
            <a:avLst/>
          </a:prstGeom>
          <a:noFill/>
          <a:ln/>
        </p:spPr>
        <p:txBody>
          <a:bodyPr wrap="none" lIns="0" tIns="0" rIns="0" bIns="0" rtlCol="0" anchor="t"/>
          <a:lstStyle/>
          <a:p>
            <a:pPr marL="0" indent="0" algn="r">
              <a:lnSpc>
                <a:spcPts val="3000"/>
              </a:lnSpc>
              <a:buNone/>
            </a:pPr>
            <a:r>
              <a:rPr lang="en-US" sz="2400" dirty="0">
                <a:solidFill>
                  <a:srgbClr val="E2E6E9"/>
                </a:solidFill>
                <a:latin typeface="Merriweather" pitchFamily="34" charset="0"/>
                <a:ea typeface="Merriweather" pitchFamily="34" charset="-122"/>
                <a:cs typeface="Merriweather" pitchFamily="34" charset="-120"/>
              </a:rPr>
              <a:t>Kích thước tập dữ liệu</a:t>
            </a:r>
            <a:endParaRPr lang="en-US" sz="2400" dirty="0"/>
          </a:p>
        </p:txBody>
      </p:sp>
      <p:sp>
        <p:nvSpPr>
          <p:cNvPr id="19" name="Text 14"/>
          <p:cNvSpPr/>
          <p:nvPr/>
        </p:nvSpPr>
        <p:spPr>
          <a:xfrm>
            <a:off x="863798" y="5318760"/>
            <a:ext cx="4274820" cy="1184434"/>
          </a:xfrm>
          <a:prstGeom prst="rect">
            <a:avLst/>
          </a:prstGeom>
          <a:noFill/>
          <a:ln/>
        </p:spPr>
        <p:txBody>
          <a:bodyPr wrap="square" lIns="0" tIns="0" rIns="0" bIns="0" rtlCol="0" anchor="t"/>
          <a:lstStyle/>
          <a:p>
            <a:pPr marL="0" indent="0" algn="r">
              <a:lnSpc>
                <a:spcPts val="3100"/>
              </a:lnSpc>
              <a:buNone/>
            </a:pPr>
            <a:r>
              <a:rPr lang="en-US" sz="1900" dirty="0">
                <a:solidFill>
                  <a:srgbClr val="E2E6E9"/>
                </a:solidFill>
                <a:latin typeface="Merriweather" pitchFamily="34" charset="0"/>
                <a:ea typeface="Merriweather" pitchFamily="34" charset="-122"/>
                <a:cs typeface="Merriweather" pitchFamily="34" charset="-120"/>
              </a:rPr>
              <a:t>Tập dữ liệu lớn thường cho kết quả ổn định hơn nhưng tốn tài nguyên tính toán.</a:t>
            </a:r>
            <a:endParaRPr lang="en-US" sz="1900" dirty="0"/>
          </a:p>
        </p:txBody>
      </p:sp>
      <p:pic>
        <p:nvPicPr>
          <p:cNvPr id="20" name="Image 3" descr="preencoded.png"/>
          <p:cNvPicPr>
            <a:picLocks noChangeAspect="1"/>
          </p:cNvPicPr>
          <p:nvPr/>
        </p:nvPicPr>
        <p:blipFill>
          <a:blip r:embed="rId6"/>
          <a:stretch>
            <a:fillRect/>
          </a:stretch>
        </p:blipFill>
        <p:spPr>
          <a:xfrm>
            <a:off x="5508784" y="2940844"/>
            <a:ext cx="3612713" cy="3612713"/>
          </a:xfrm>
          <a:prstGeom prst="rect">
            <a:avLst/>
          </a:prstGeom>
        </p:spPr>
      </p:pic>
      <p:sp>
        <p:nvSpPr>
          <p:cNvPr id="21" name="Shape 15"/>
          <p:cNvSpPr/>
          <p:nvPr/>
        </p:nvSpPr>
        <p:spPr>
          <a:xfrm>
            <a:off x="5777151" y="5668089"/>
            <a:ext cx="616982" cy="616982"/>
          </a:xfrm>
          <a:prstGeom prst="roundRect">
            <a:avLst>
              <a:gd name="adj" fmla="val 1480571"/>
            </a:avLst>
          </a:prstGeom>
          <a:solidFill>
            <a:srgbClr val="003180"/>
          </a:solidFill>
          <a:ln w="15240">
            <a:solidFill>
              <a:srgbClr val="194A99"/>
            </a:solidFill>
            <a:prstDash val="solid"/>
          </a:ln>
        </p:spPr>
        <p:txBody>
          <a:bodyPr/>
          <a:lstStyle/>
          <a:p>
            <a:endParaRPr lang="en-US"/>
          </a:p>
        </p:txBody>
      </p:sp>
      <p:sp>
        <p:nvSpPr>
          <p:cNvPr id="22" name="Text 16"/>
          <p:cNvSpPr/>
          <p:nvPr/>
        </p:nvSpPr>
        <p:spPr>
          <a:xfrm>
            <a:off x="5946815" y="5802987"/>
            <a:ext cx="277654" cy="347067"/>
          </a:xfrm>
          <a:prstGeom prst="rect">
            <a:avLst/>
          </a:prstGeom>
          <a:noFill/>
          <a:ln/>
        </p:spPr>
        <p:txBody>
          <a:bodyPr wrap="none" lIns="0" tIns="0" rIns="0" bIns="0" rtlCol="0" anchor="t"/>
          <a:lstStyle/>
          <a:p>
            <a:pPr marL="0" indent="0" algn="l">
              <a:lnSpc>
                <a:spcPts val="3450"/>
              </a:lnSpc>
              <a:buNone/>
            </a:pPr>
            <a:r>
              <a:rPr lang="en-US" sz="2150" dirty="0">
                <a:solidFill>
                  <a:srgbClr val="E2E6E9"/>
                </a:solidFill>
                <a:latin typeface="Merriweather" pitchFamily="34" charset="0"/>
                <a:ea typeface="Merriweather" pitchFamily="34" charset="-122"/>
                <a:cs typeface="Merriweather" pitchFamily="34" charset="-120"/>
              </a:rPr>
              <a:t>4</a:t>
            </a:r>
            <a:endParaRPr lang="en-US" sz="2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808077"/>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Các bước thực hiện mô hình LDA</a:t>
            </a:r>
            <a:endParaRPr lang="en-US" sz="4850" dirty="0"/>
          </a:p>
        </p:txBody>
      </p:sp>
      <p:sp>
        <p:nvSpPr>
          <p:cNvPr id="4" name="Shape 1"/>
          <p:cNvSpPr/>
          <p:nvPr/>
        </p:nvSpPr>
        <p:spPr>
          <a:xfrm>
            <a:off x="863798" y="2720816"/>
            <a:ext cx="185023" cy="928330"/>
          </a:xfrm>
          <a:prstGeom prst="roundRect">
            <a:avLst>
              <a:gd name="adj" fmla="val 56030"/>
            </a:avLst>
          </a:prstGeom>
          <a:solidFill>
            <a:srgbClr val="003180"/>
          </a:solidFill>
          <a:ln w="15240">
            <a:solidFill>
              <a:srgbClr val="194A99"/>
            </a:solidFill>
            <a:prstDash val="solid"/>
          </a:ln>
        </p:spPr>
        <p:txBody>
          <a:bodyPr/>
          <a:lstStyle/>
          <a:p>
            <a:endParaRPr lang="en-US"/>
          </a:p>
        </p:txBody>
      </p:sp>
      <p:sp>
        <p:nvSpPr>
          <p:cNvPr id="5" name="Text 2"/>
          <p:cNvSpPr/>
          <p:nvPr/>
        </p:nvSpPr>
        <p:spPr>
          <a:xfrm>
            <a:off x="1418987" y="272081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Tiền xử lý dữ liệu</a:t>
            </a:r>
            <a:endParaRPr lang="en-US" sz="2400" dirty="0"/>
          </a:p>
        </p:txBody>
      </p:sp>
      <p:sp>
        <p:nvSpPr>
          <p:cNvPr id="6" name="Text 3"/>
          <p:cNvSpPr/>
          <p:nvPr/>
        </p:nvSpPr>
        <p:spPr>
          <a:xfrm>
            <a:off x="1418987" y="3254335"/>
            <a:ext cx="6861215"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Loại bỏ từ không cần thiết, chuẩn hóa và tách từ.</a:t>
            </a:r>
            <a:endParaRPr lang="en-US" sz="1900" dirty="0"/>
          </a:p>
        </p:txBody>
      </p:sp>
      <p:sp>
        <p:nvSpPr>
          <p:cNvPr id="7" name="Shape 4"/>
          <p:cNvSpPr/>
          <p:nvPr/>
        </p:nvSpPr>
        <p:spPr>
          <a:xfrm>
            <a:off x="1233964" y="3895963"/>
            <a:ext cx="185023" cy="928330"/>
          </a:xfrm>
          <a:prstGeom prst="roundRect">
            <a:avLst>
              <a:gd name="adj" fmla="val 56030"/>
            </a:avLst>
          </a:prstGeom>
          <a:solidFill>
            <a:srgbClr val="003180"/>
          </a:solidFill>
          <a:ln w="15240">
            <a:solidFill>
              <a:srgbClr val="194A99"/>
            </a:solidFill>
            <a:prstDash val="solid"/>
          </a:ln>
        </p:spPr>
        <p:txBody>
          <a:bodyPr/>
          <a:lstStyle/>
          <a:p>
            <a:endParaRPr lang="en-US"/>
          </a:p>
        </p:txBody>
      </p:sp>
      <p:sp>
        <p:nvSpPr>
          <p:cNvPr id="8" name="Text 5"/>
          <p:cNvSpPr/>
          <p:nvPr/>
        </p:nvSpPr>
        <p:spPr>
          <a:xfrm>
            <a:off x="1789152" y="3895963"/>
            <a:ext cx="3164205"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Chọn số lượng chủ đề</a:t>
            </a:r>
            <a:endParaRPr lang="en-US" sz="2400" dirty="0"/>
          </a:p>
        </p:txBody>
      </p:sp>
      <p:sp>
        <p:nvSpPr>
          <p:cNvPr id="9" name="Text 6"/>
          <p:cNvSpPr/>
          <p:nvPr/>
        </p:nvSpPr>
        <p:spPr>
          <a:xfrm>
            <a:off x="1789152" y="4429482"/>
            <a:ext cx="6491049"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Chọn số chủ đề phù hợp qua phân tích và thử nghiệm.</a:t>
            </a:r>
            <a:endParaRPr lang="en-US" sz="1900" dirty="0"/>
          </a:p>
        </p:txBody>
      </p:sp>
      <p:sp>
        <p:nvSpPr>
          <p:cNvPr id="10" name="Shape 7"/>
          <p:cNvSpPr/>
          <p:nvPr/>
        </p:nvSpPr>
        <p:spPr>
          <a:xfrm>
            <a:off x="1604248" y="5071110"/>
            <a:ext cx="185023" cy="928330"/>
          </a:xfrm>
          <a:prstGeom prst="roundRect">
            <a:avLst>
              <a:gd name="adj" fmla="val 56030"/>
            </a:avLst>
          </a:prstGeom>
          <a:solidFill>
            <a:srgbClr val="003180"/>
          </a:solidFill>
          <a:ln w="15240">
            <a:solidFill>
              <a:srgbClr val="194A99"/>
            </a:solidFill>
            <a:prstDash val="solid"/>
          </a:ln>
        </p:spPr>
        <p:txBody>
          <a:bodyPr/>
          <a:lstStyle/>
          <a:p>
            <a:endParaRPr lang="en-US"/>
          </a:p>
        </p:txBody>
      </p:sp>
      <p:sp>
        <p:nvSpPr>
          <p:cNvPr id="11" name="Text 8"/>
          <p:cNvSpPr/>
          <p:nvPr/>
        </p:nvSpPr>
        <p:spPr>
          <a:xfrm>
            <a:off x="2159437" y="5071110"/>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Huấn luyện mô hình</a:t>
            </a:r>
            <a:endParaRPr lang="en-US" sz="2400" dirty="0"/>
          </a:p>
        </p:txBody>
      </p:sp>
      <p:sp>
        <p:nvSpPr>
          <p:cNvPr id="12" name="Text 9"/>
          <p:cNvSpPr/>
          <p:nvPr/>
        </p:nvSpPr>
        <p:spPr>
          <a:xfrm>
            <a:off x="2159437" y="5604629"/>
            <a:ext cx="6120765"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Sử dụng thuật toán LDA để tìm phân phối chủ đề.</a:t>
            </a:r>
            <a:endParaRPr lang="en-US" sz="1900" dirty="0"/>
          </a:p>
        </p:txBody>
      </p:sp>
      <p:sp>
        <p:nvSpPr>
          <p:cNvPr id="13" name="Shape 10"/>
          <p:cNvSpPr/>
          <p:nvPr/>
        </p:nvSpPr>
        <p:spPr>
          <a:xfrm>
            <a:off x="1974532" y="6246257"/>
            <a:ext cx="185023" cy="928330"/>
          </a:xfrm>
          <a:prstGeom prst="roundRect">
            <a:avLst>
              <a:gd name="adj" fmla="val 56030"/>
            </a:avLst>
          </a:prstGeom>
          <a:solidFill>
            <a:srgbClr val="003180"/>
          </a:solidFill>
          <a:ln w="15240">
            <a:solidFill>
              <a:srgbClr val="194A99"/>
            </a:solidFill>
            <a:prstDash val="solid"/>
          </a:ln>
        </p:spPr>
        <p:txBody>
          <a:bodyPr/>
          <a:lstStyle/>
          <a:p>
            <a:endParaRPr lang="en-US"/>
          </a:p>
        </p:txBody>
      </p:sp>
      <p:sp>
        <p:nvSpPr>
          <p:cNvPr id="14" name="Text 11"/>
          <p:cNvSpPr/>
          <p:nvPr/>
        </p:nvSpPr>
        <p:spPr>
          <a:xfrm>
            <a:off x="2529721" y="6246257"/>
            <a:ext cx="341304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Đánh giá và hiệu chỉnh</a:t>
            </a:r>
            <a:endParaRPr lang="en-US" sz="2400" dirty="0"/>
          </a:p>
        </p:txBody>
      </p:sp>
      <p:sp>
        <p:nvSpPr>
          <p:cNvPr id="15" name="Text 12"/>
          <p:cNvSpPr/>
          <p:nvPr/>
        </p:nvSpPr>
        <p:spPr>
          <a:xfrm>
            <a:off x="2529721" y="6779776"/>
            <a:ext cx="5750481"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Kiểm tra kết quả và thay đổi tham số nếu cần.</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822133" y="685205"/>
            <a:ext cx="10986135" cy="1373148"/>
          </a:xfrm>
          <a:prstGeom prst="rect">
            <a:avLst/>
          </a:prstGeom>
          <a:noFill/>
          <a:ln/>
        </p:spPr>
        <p:txBody>
          <a:bodyPr wrap="none" lIns="0" tIns="0" rIns="0" bIns="0" rtlCol="0" anchor="t"/>
          <a:lstStyle/>
          <a:p>
            <a:pPr marL="0" indent="0" algn="ctr">
              <a:lnSpc>
                <a:spcPts val="10800"/>
              </a:lnSpc>
              <a:buNone/>
            </a:pPr>
            <a:r>
              <a:rPr lang="en-US" sz="8650" dirty="0">
                <a:solidFill>
                  <a:srgbClr val="F5F0F0"/>
                </a:solidFill>
                <a:latin typeface="Merriweather" pitchFamily="34" charset="0"/>
                <a:ea typeface="Merriweather" pitchFamily="34" charset="-122"/>
                <a:cs typeface="Merriweather" pitchFamily="34" charset="-120"/>
              </a:rPr>
              <a:t>Input - Output</a:t>
            </a:r>
            <a:endParaRPr lang="en-US" sz="8650" dirty="0"/>
          </a:p>
        </p:txBody>
      </p:sp>
      <p:pic>
        <p:nvPicPr>
          <p:cNvPr id="3" name="Image 0" descr="preencoded.png"/>
          <p:cNvPicPr>
            <a:picLocks noChangeAspect="1"/>
          </p:cNvPicPr>
          <p:nvPr/>
        </p:nvPicPr>
        <p:blipFill>
          <a:blip r:embed="rId3"/>
          <a:stretch>
            <a:fillRect/>
          </a:stretch>
        </p:blipFill>
        <p:spPr>
          <a:xfrm>
            <a:off x="769025" y="2387918"/>
            <a:ext cx="1098590" cy="3033951"/>
          </a:xfrm>
          <a:prstGeom prst="rect">
            <a:avLst/>
          </a:prstGeom>
        </p:spPr>
      </p:pic>
      <p:sp>
        <p:nvSpPr>
          <p:cNvPr id="4" name="Text 1"/>
          <p:cNvSpPr/>
          <p:nvPr/>
        </p:nvSpPr>
        <p:spPr>
          <a:xfrm>
            <a:off x="2197179" y="2607588"/>
            <a:ext cx="2746534" cy="34325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Input</a:t>
            </a:r>
            <a:endParaRPr lang="en-US" sz="2150" dirty="0"/>
          </a:p>
        </p:txBody>
      </p:sp>
      <p:sp>
        <p:nvSpPr>
          <p:cNvPr id="5" name="Text 2"/>
          <p:cNvSpPr/>
          <p:nvPr/>
        </p:nvSpPr>
        <p:spPr>
          <a:xfrm>
            <a:off x="2197179" y="3082647"/>
            <a:ext cx="11664196" cy="351472"/>
          </a:xfrm>
          <a:prstGeom prst="rect">
            <a:avLst/>
          </a:prstGeom>
          <a:noFill/>
          <a:ln/>
        </p:spPr>
        <p:txBody>
          <a:bodyPr wrap="none" lIns="0" tIns="0" rIns="0" bIns="0" rtlCol="0" anchor="t"/>
          <a:lstStyle/>
          <a:p>
            <a:pPr marL="0" indent="0" algn="l">
              <a:lnSpc>
                <a:spcPts val="2750"/>
              </a:lnSpc>
              <a:buNone/>
            </a:pPr>
            <a:r>
              <a:rPr lang="en-US" sz="1700" b="1" dirty="0">
                <a:solidFill>
                  <a:srgbClr val="E2E6E9"/>
                </a:solidFill>
                <a:latin typeface="Merriweather" pitchFamily="34" charset="0"/>
                <a:ea typeface="Merriweather" pitchFamily="34" charset="-122"/>
                <a:cs typeface="Merriweather" pitchFamily="34" charset="-120"/>
              </a:rPr>
              <a:t>Input</a:t>
            </a:r>
            <a:r>
              <a:rPr lang="en-US" sz="1700" dirty="0">
                <a:solidFill>
                  <a:srgbClr val="E2E6E9"/>
                </a:solidFill>
                <a:latin typeface="Merriweather" pitchFamily="34" charset="0"/>
                <a:ea typeface="Merriweather" pitchFamily="34" charset="-122"/>
                <a:cs typeface="Merriweather" pitchFamily="34" charset="-120"/>
              </a:rPr>
              <a:t>: Một tập hợp văn bản đầu vào, có thể là:</a:t>
            </a:r>
            <a:endParaRPr lang="en-US" sz="1700" dirty="0"/>
          </a:p>
        </p:txBody>
      </p:sp>
      <p:sp>
        <p:nvSpPr>
          <p:cNvPr id="6" name="Text 3"/>
          <p:cNvSpPr/>
          <p:nvPr/>
        </p:nvSpPr>
        <p:spPr>
          <a:xfrm>
            <a:off x="2197179" y="3565922"/>
            <a:ext cx="11664196" cy="35147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2E6E9"/>
                </a:solidFill>
                <a:latin typeface="Merriweather" pitchFamily="34" charset="0"/>
                <a:ea typeface="Merriweather" pitchFamily="34" charset="-122"/>
                <a:cs typeface="Merriweather" pitchFamily="34" charset="-120"/>
              </a:rPr>
              <a:t>Các bài viết blog, bình luận, hoặc đánh giá sản phẩm.</a:t>
            </a:r>
            <a:endParaRPr lang="en-US" sz="1700" dirty="0"/>
          </a:p>
        </p:txBody>
      </p:sp>
      <p:sp>
        <p:nvSpPr>
          <p:cNvPr id="7" name="Text 4"/>
          <p:cNvSpPr/>
          <p:nvPr/>
        </p:nvSpPr>
        <p:spPr>
          <a:xfrm>
            <a:off x="2197179" y="3994190"/>
            <a:ext cx="11664196" cy="35147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2E6E9"/>
                </a:solidFill>
                <a:latin typeface="Merriweather" pitchFamily="34" charset="0"/>
                <a:ea typeface="Merriweather" pitchFamily="34" charset="-122"/>
                <a:cs typeface="Merriweather" pitchFamily="34" charset="-120"/>
              </a:rPr>
              <a:t>Email nội bộ của công ty.</a:t>
            </a:r>
            <a:endParaRPr lang="en-US" sz="1700" dirty="0"/>
          </a:p>
        </p:txBody>
      </p:sp>
      <p:sp>
        <p:nvSpPr>
          <p:cNvPr id="8" name="Text 5"/>
          <p:cNvSpPr/>
          <p:nvPr/>
        </p:nvSpPr>
        <p:spPr>
          <a:xfrm>
            <a:off x="2197179" y="4422458"/>
            <a:ext cx="11664196" cy="35147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2E6E9"/>
                </a:solidFill>
                <a:latin typeface="Merriweather" pitchFamily="34" charset="0"/>
                <a:ea typeface="Merriweather" pitchFamily="34" charset="-122"/>
                <a:cs typeface="Merriweather" pitchFamily="34" charset="-120"/>
              </a:rPr>
              <a:t>Các bài viết tin tức.</a:t>
            </a:r>
            <a:endParaRPr lang="en-US" sz="1700" dirty="0"/>
          </a:p>
        </p:txBody>
      </p:sp>
      <p:sp>
        <p:nvSpPr>
          <p:cNvPr id="9" name="Text 6"/>
          <p:cNvSpPr/>
          <p:nvPr/>
        </p:nvSpPr>
        <p:spPr>
          <a:xfrm>
            <a:off x="2197179" y="4850725"/>
            <a:ext cx="11664196" cy="35147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2E6E9"/>
                </a:solidFill>
                <a:latin typeface="Merriweather" pitchFamily="34" charset="0"/>
                <a:ea typeface="Merriweather" pitchFamily="34" charset="-122"/>
                <a:cs typeface="Merriweather" pitchFamily="34" charset="-120"/>
              </a:rPr>
              <a:t>Tài liệu học thuật, v.v.</a:t>
            </a:r>
            <a:endParaRPr lang="en-US" sz="1700" dirty="0"/>
          </a:p>
        </p:txBody>
      </p:sp>
      <p:pic>
        <p:nvPicPr>
          <p:cNvPr id="10" name="Image 1" descr="preencoded.png"/>
          <p:cNvPicPr>
            <a:picLocks noChangeAspect="1"/>
          </p:cNvPicPr>
          <p:nvPr/>
        </p:nvPicPr>
        <p:blipFill>
          <a:blip r:embed="rId4"/>
          <a:stretch>
            <a:fillRect/>
          </a:stretch>
        </p:blipFill>
        <p:spPr>
          <a:xfrm>
            <a:off x="769025" y="5421868"/>
            <a:ext cx="1098590" cy="2122408"/>
          </a:xfrm>
          <a:prstGeom prst="rect">
            <a:avLst/>
          </a:prstGeom>
        </p:spPr>
      </p:pic>
      <p:sp>
        <p:nvSpPr>
          <p:cNvPr id="11" name="Text 7"/>
          <p:cNvSpPr/>
          <p:nvPr/>
        </p:nvSpPr>
        <p:spPr>
          <a:xfrm>
            <a:off x="2197179" y="5641538"/>
            <a:ext cx="2746534" cy="34325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Output</a:t>
            </a:r>
            <a:endParaRPr lang="en-US" sz="2150" dirty="0"/>
          </a:p>
        </p:txBody>
      </p:sp>
      <p:sp>
        <p:nvSpPr>
          <p:cNvPr id="12" name="Text 8"/>
          <p:cNvSpPr/>
          <p:nvPr/>
        </p:nvSpPr>
        <p:spPr>
          <a:xfrm>
            <a:off x="2197179" y="6116598"/>
            <a:ext cx="11664196" cy="35147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2E6E9"/>
                </a:solidFill>
                <a:latin typeface="Merriweather" pitchFamily="34" charset="0"/>
                <a:ea typeface="Merriweather" pitchFamily="34" charset="-122"/>
                <a:cs typeface="Merriweather" pitchFamily="34" charset="-120"/>
              </a:rPr>
              <a:t>Danh sách </a:t>
            </a:r>
            <a:r>
              <a:rPr lang="en-US" sz="1700" b="1" dirty="0">
                <a:solidFill>
                  <a:srgbClr val="E2E6E9"/>
                </a:solidFill>
                <a:latin typeface="Merriweather" pitchFamily="34" charset="0"/>
                <a:ea typeface="Merriweather" pitchFamily="34" charset="-122"/>
                <a:cs typeface="Merriweather" pitchFamily="34" charset="-120"/>
              </a:rPr>
              <a:t>chủ đề tiềm ẩn (topics)</a:t>
            </a:r>
            <a:r>
              <a:rPr lang="en-US" sz="1700" dirty="0">
                <a:solidFill>
                  <a:srgbClr val="E2E6E9"/>
                </a:solidFill>
                <a:latin typeface="Merriweather" pitchFamily="34" charset="0"/>
                <a:ea typeface="Merriweather" pitchFamily="34" charset="-122"/>
                <a:cs typeface="Merriweather" pitchFamily="34" charset="-120"/>
              </a:rPr>
              <a:t> được phát hiện từ tập dữ liệu.</a:t>
            </a:r>
            <a:endParaRPr lang="en-US" sz="1700" dirty="0"/>
          </a:p>
        </p:txBody>
      </p:sp>
      <p:sp>
        <p:nvSpPr>
          <p:cNvPr id="13" name="Text 9"/>
          <p:cNvSpPr/>
          <p:nvPr/>
        </p:nvSpPr>
        <p:spPr>
          <a:xfrm>
            <a:off x="2197179" y="6544866"/>
            <a:ext cx="11664196" cy="35147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2E6E9"/>
                </a:solidFill>
                <a:latin typeface="Merriweather" pitchFamily="34" charset="0"/>
                <a:ea typeface="Merriweather" pitchFamily="34" charset="-122"/>
                <a:cs typeface="Merriweather" pitchFamily="34" charset="-120"/>
              </a:rPr>
              <a:t>Mỗi chủ đề được mô tả bằng một nhóm </a:t>
            </a:r>
            <a:r>
              <a:rPr lang="en-US" sz="1700" b="1" dirty="0">
                <a:solidFill>
                  <a:srgbClr val="E2E6E9"/>
                </a:solidFill>
                <a:latin typeface="Merriweather" pitchFamily="34" charset="0"/>
                <a:ea typeface="Merriweather" pitchFamily="34" charset="-122"/>
                <a:cs typeface="Merriweather" pitchFamily="34" charset="-120"/>
              </a:rPr>
              <a:t>từ khóa đặc trưng</a:t>
            </a:r>
            <a:r>
              <a:rPr lang="en-US" sz="1700" dirty="0">
                <a:solidFill>
                  <a:srgbClr val="E2E6E9"/>
                </a:solidFill>
                <a:latin typeface="Merriweather" pitchFamily="34" charset="0"/>
                <a:ea typeface="Merriweather" pitchFamily="34" charset="-122"/>
                <a:cs typeface="Merriweather" pitchFamily="34" charset="-120"/>
              </a:rPr>
              <a:t> (top-n từ có xác suất cao thuộc về chủ đề đó).</a:t>
            </a:r>
            <a:endParaRPr lang="en-US" sz="1700" dirty="0"/>
          </a:p>
        </p:txBody>
      </p:sp>
      <p:sp>
        <p:nvSpPr>
          <p:cNvPr id="14" name="Text 10"/>
          <p:cNvSpPr/>
          <p:nvPr/>
        </p:nvSpPr>
        <p:spPr>
          <a:xfrm>
            <a:off x="2197179" y="6973133"/>
            <a:ext cx="11664196" cy="35147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2E6E9"/>
                </a:solidFill>
                <a:latin typeface="Merriweather" pitchFamily="34" charset="0"/>
                <a:ea typeface="Merriweather" pitchFamily="34" charset="-122"/>
                <a:cs typeface="Merriweather" pitchFamily="34" charset="-120"/>
              </a:rPr>
              <a:t>(Tùy chọn) Phân phối chủ đề tương ứng cho mỗi tài liệu – giúp hiểu tài liệu đó nói nhiều về chủ đề nào.</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61768" y="0"/>
            <a:ext cx="5268631" cy="8229600"/>
          </a:xfrm>
          <a:prstGeom prst="rect">
            <a:avLst/>
          </a:prstGeom>
        </p:spPr>
      </p:pic>
      <p:sp>
        <p:nvSpPr>
          <p:cNvPr id="3" name="Text 0"/>
          <p:cNvSpPr/>
          <p:nvPr/>
        </p:nvSpPr>
        <p:spPr>
          <a:xfrm>
            <a:off x="784622" y="921663"/>
            <a:ext cx="7574756" cy="966907"/>
          </a:xfrm>
          <a:prstGeom prst="rect">
            <a:avLst/>
          </a:prstGeom>
          <a:noFill/>
          <a:ln/>
        </p:spPr>
        <p:txBody>
          <a:bodyPr wrap="none" lIns="0" tIns="0" rIns="0" bIns="0" rtlCol="0" anchor="t"/>
          <a:lstStyle/>
          <a:p>
            <a:pPr marL="0" indent="0" algn="ctr">
              <a:lnSpc>
                <a:spcPts val="7600"/>
              </a:lnSpc>
              <a:buNone/>
            </a:pPr>
            <a:r>
              <a:rPr lang="en-US" sz="6050" dirty="0">
                <a:solidFill>
                  <a:srgbClr val="F5F0F0"/>
                </a:solidFill>
                <a:latin typeface="Merriweather" pitchFamily="34" charset="0"/>
                <a:ea typeface="Merriweather" pitchFamily="34" charset="-122"/>
                <a:cs typeface="Merriweather" pitchFamily="34" charset="-120"/>
              </a:rPr>
              <a:t> Thực nghiệm</a:t>
            </a:r>
            <a:endParaRPr lang="en-US" sz="6050" dirty="0"/>
          </a:p>
        </p:txBody>
      </p:sp>
      <p:sp>
        <p:nvSpPr>
          <p:cNvPr id="4" name="Text 1"/>
          <p:cNvSpPr/>
          <p:nvPr/>
        </p:nvSpPr>
        <p:spPr>
          <a:xfrm>
            <a:off x="784622" y="2448997"/>
            <a:ext cx="3513892" cy="840819"/>
          </a:xfrm>
          <a:prstGeom prst="rect">
            <a:avLst/>
          </a:prstGeom>
          <a:noFill/>
          <a:ln/>
        </p:spPr>
        <p:txBody>
          <a:bodyPr wrap="square" lIns="0" tIns="0" rIns="0" bIns="0" rtlCol="0" anchor="t"/>
          <a:lstStyle/>
          <a:p>
            <a:pPr marL="0" indent="0" algn="ctr">
              <a:lnSpc>
                <a:spcPts val="3300"/>
              </a:lnSpc>
              <a:buNone/>
            </a:pPr>
            <a:r>
              <a:rPr lang="en-US" sz="2600" b="1" dirty="0">
                <a:solidFill>
                  <a:srgbClr val="F5F0F0"/>
                </a:solidFill>
                <a:latin typeface="Merriweather" pitchFamily="34" charset="0"/>
                <a:ea typeface="Merriweather" pitchFamily="34" charset="-122"/>
                <a:cs typeface="Merriweather" pitchFamily="34" charset="-120"/>
              </a:rPr>
              <a:t>1. Thu thập và chuẩn bị dữ liệu</a:t>
            </a:r>
            <a:endParaRPr lang="en-US" sz="2600" dirty="0"/>
          </a:p>
        </p:txBody>
      </p:sp>
      <p:sp>
        <p:nvSpPr>
          <p:cNvPr id="5" name="Text 2"/>
          <p:cNvSpPr/>
          <p:nvPr/>
        </p:nvSpPr>
        <p:spPr>
          <a:xfrm>
            <a:off x="784622" y="3514011"/>
            <a:ext cx="3513892" cy="86046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Đầu vào</a:t>
            </a:r>
            <a:r>
              <a:rPr lang="en-US" sz="1750" dirty="0">
                <a:solidFill>
                  <a:srgbClr val="E2E6E9"/>
                </a:solidFill>
                <a:latin typeface="Merriweather" pitchFamily="34" charset="0"/>
                <a:ea typeface="Merriweather" pitchFamily="34" charset="-122"/>
                <a:cs typeface="Merriweather" pitchFamily="34" charset="-120"/>
              </a:rPr>
              <a:t>: Tập dữ liệu phải </a:t>
            </a:r>
            <a:r>
              <a:rPr lang="en-US" sz="1750" b="1" dirty="0">
                <a:solidFill>
                  <a:srgbClr val="E2E6E9"/>
                </a:solidFill>
                <a:latin typeface="Merriweather" pitchFamily="34" charset="0"/>
                <a:ea typeface="Merriweather" pitchFamily="34" charset="-122"/>
                <a:cs typeface="Merriweather" pitchFamily="34" charset="-120"/>
              </a:rPr>
              <a:t>được gán nhãn</a:t>
            </a:r>
            <a:r>
              <a:rPr lang="en-US" sz="1750" dirty="0">
                <a:solidFill>
                  <a:srgbClr val="E2E6E9"/>
                </a:solidFill>
                <a:latin typeface="Merriweather" pitchFamily="34" charset="0"/>
                <a:ea typeface="Merriweather" pitchFamily="34" charset="-122"/>
                <a:cs typeface="Merriweather" pitchFamily="34" charset="-120"/>
              </a:rPr>
              <a:t> (ví dụ: Iris, bệnh án, phân loại khách hàng...).</a:t>
            </a:r>
            <a:endParaRPr lang="en-US" sz="1750" dirty="0"/>
          </a:p>
        </p:txBody>
      </p:sp>
      <p:sp>
        <p:nvSpPr>
          <p:cNvPr id="6" name="Text 3"/>
          <p:cNvSpPr/>
          <p:nvPr/>
        </p:nvSpPr>
        <p:spPr>
          <a:xfrm>
            <a:off x="784622" y="4983355"/>
            <a:ext cx="3513892" cy="286822"/>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Yêu cầu</a:t>
            </a:r>
            <a:r>
              <a:rPr lang="en-US" sz="1750" dirty="0">
                <a:solidFill>
                  <a:srgbClr val="E2E6E9"/>
                </a:solidFill>
                <a:latin typeface="Merriweather" pitchFamily="34" charset="0"/>
                <a:ea typeface="Merriweather" pitchFamily="34" charset="-122"/>
                <a:cs typeface="Merriweather" pitchFamily="34" charset="-120"/>
              </a:rPr>
              <a:t>:</a:t>
            </a:r>
            <a:endParaRPr lang="en-US" sz="1750" dirty="0"/>
          </a:p>
        </p:txBody>
      </p:sp>
      <p:sp>
        <p:nvSpPr>
          <p:cNvPr id="7" name="Text 4"/>
          <p:cNvSpPr/>
          <p:nvPr/>
        </p:nvSpPr>
        <p:spPr>
          <a:xfrm>
            <a:off x="642605" y="5419009"/>
            <a:ext cx="3513892" cy="286822"/>
          </a:xfrm>
          <a:prstGeom prst="rect">
            <a:avLst/>
          </a:prstGeom>
          <a:noFill/>
          <a:ln/>
        </p:spPr>
        <p:txBody>
          <a:bodyPr wrap="none" lIns="0" tIns="0" rIns="0" bIns="0" rtlCol="0" anchor="t"/>
          <a:lstStyle/>
          <a:p>
            <a:pPr marL="685800" lvl="1" indent="-342900" algn="l">
              <a:lnSpc>
                <a:spcPts val="2800"/>
              </a:lnSpc>
              <a:buSzPct val="100000"/>
              <a:buChar char="•"/>
            </a:pPr>
            <a:r>
              <a:rPr lang="en-US" sz="1750" dirty="0">
                <a:solidFill>
                  <a:srgbClr val="E2E6E9"/>
                </a:solidFill>
                <a:latin typeface="Merriweather" pitchFamily="34" charset="0"/>
                <a:ea typeface="Merriweather" pitchFamily="34" charset="-122"/>
                <a:cs typeface="Merriweather" pitchFamily="34" charset="-120"/>
              </a:rPr>
              <a:t>Dữ liệu có nhiều lớp (2 trở lên).</a:t>
            </a:r>
            <a:endParaRPr lang="en-US" sz="1750" dirty="0"/>
          </a:p>
        </p:txBody>
      </p:sp>
      <p:sp>
        <p:nvSpPr>
          <p:cNvPr id="8" name="Text 5"/>
          <p:cNvSpPr/>
          <p:nvPr/>
        </p:nvSpPr>
        <p:spPr>
          <a:xfrm>
            <a:off x="617354" y="6017642"/>
            <a:ext cx="3513892" cy="573643"/>
          </a:xfrm>
          <a:prstGeom prst="rect">
            <a:avLst/>
          </a:prstGeom>
          <a:noFill/>
          <a:ln/>
        </p:spPr>
        <p:txBody>
          <a:bodyPr wrap="square" lIns="0" tIns="0" rIns="0" bIns="0" rtlCol="0" anchor="t"/>
          <a:lstStyle/>
          <a:p>
            <a:pPr marL="685800" lvl="1" indent="-342900" algn="l">
              <a:lnSpc>
                <a:spcPts val="2800"/>
              </a:lnSpc>
              <a:buSzPct val="100000"/>
              <a:buChar char="•"/>
            </a:pPr>
            <a:r>
              <a:rPr lang="en-US" sz="1750" dirty="0">
                <a:solidFill>
                  <a:srgbClr val="E2E6E9"/>
                </a:solidFill>
                <a:latin typeface="Merriweather" pitchFamily="34" charset="0"/>
                <a:ea typeface="Merriweather" pitchFamily="34" charset="-122"/>
                <a:cs typeface="Merriweather" pitchFamily="34" charset="-120"/>
              </a:rPr>
              <a:t>Các đặc trưng đầu vào có thể là liên tục hoặc rời rạc.</a:t>
            </a:r>
            <a:endParaRPr lang="en-US" sz="1750" dirty="0"/>
          </a:p>
        </p:txBody>
      </p:sp>
      <p:sp>
        <p:nvSpPr>
          <p:cNvPr id="10" name="Text 7"/>
          <p:cNvSpPr/>
          <p:nvPr/>
        </p:nvSpPr>
        <p:spPr>
          <a:xfrm>
            <a:off x="4928473" y="2448997"/>
            <a:ext cx="3363039" cy="420410"/>
          </a:xfrm>
          <a:prstGeom prst="rect">
            <a:avLst/>
          </a:prstGeom>
          <a:noFill/>
          <a:ln/>
        </p:spPr>
        <p:txBody>
          <a:bodyPr wrap="none" lIns="0" tIns="0" rIns="0" bIns="0" rtlCol="0" anchor="t"/>
          <a:lstStyle/>
          <a:p>
            <a:pPr marL="0" indent="0" algn="ctr">
              <a:lnSpc>
                <a:spcPts val="3300"/>
              </a:lnSpc>
              <a:buNone/>
            </a:pPr>
            <a:r>
              <a:rPr lang="en-US" sz="2600" b="1" dirty="0">
                <a:solidFill>
                  <a:srgbClr val="F5F0F0"/>
                </a:solidFill>
                <a:latin typeface="Merriweather" pitchFamily="34" charset="0"/>
                <a:ea typeface="Merriweather" pitchFamily="34" charset="-122"/>
                <a:cs typeface="Merriweather" pitchFamily="34" charset="-120"/>
              </a:rPr>
              <a:t>2. Tiền xử lý dữ liệu</a:t>
            </a:r>
            <a:endParaRPr lang="en-US" sz="2600" dirty="0"/>
          </a:p>
        </p:txBody>
      </p:sp>
      <p:sp>
        <p:nvSpPr>
          <p:cNvPr id="11" name="Text 8"/>
          <p:cNvSpPr/>
          <p:nvPr/>
        </p:nvSpPr>
        <p:spPr>
          <a:xfrm>
            <a:off x="5131578" y="3093601"/>
            <a:ext cx="3513892" cy="573643"/>
          </a:xfrm>
          <a:prstGeom prst="rect">
            <a:avLst/>
          </a:prstGeom>
          <a:noFill/>
          <a:ln/>
        </p:spPr>
        <p:txBody>
          <a:bodyPr wrap="square" lIns="0" tIns="0" rIns="0" bIns="0" rtlCol="0" anchor="t"/>
          <a:lstStyle/>
          <a:p>
            <a:pPr marL="0" indent="0" algn="l">
              <a:lnSpc>
                <a:spcPts val="2250"/>
              </a:lnSpc>
              <a:buNone/>
            </a:pPr>
            <a:r>
              <a:rPr lang="en-US" sz="1750" b="1" dirty="0">
                <a:solidFill>
                  <a:srgbClr val="E2E6E9"/>
                </a:solidFill>
                <a:latin typeface="Merriweather" pitchFamily="34" charset="0"/>
                <a:ea typeface="Merriweather" pitchFamily="34" charset="-122"/>
                <a:cs typeface="Merriweather" pitchFamily="34" charset="-120"/>
              </a:rPr>
              <a:t>Xử lý thiếu dữ liệu</a:t>
            </a:r>
            <a:r>
              <a:rPr lang="en-US" sz="1750" dirty="0">
                <a:solidFill>
                  <a:srgbClr val="E2E6E9"/>
                </a:solidFill>
                <a:latin typeface="Merriweather" pitchFamily="34" charset="0"/>
                <a:ea typeface="Merriweather" pitchFamily="34" charset="-122"/>
                <a:cs typeface="Merriweather" pitchFamily="34" charset="-120"/>
              </a:rPr>
              <a:t>: Loại bỏ hoặc thay thế các giá trị bị thiếu.</a:t>
            </a:r>
            <a:endParaRPr lang="en-US" sz="1750" dirty="0"/>
          </a:p>
        </p:txBody>
      </p:sp>
      <p:sp>
        <p:nvSpPr>
          <p:cNvPr id="12" name="Text 9"/>
          <p:cNvSpPr/>
          <p:nvPr/>
        </p:nvSpPr>
        <p:spPr>
          <a:xfrm>
            <a:off x="4853107" y="3868936"/>
            <a:ext cx="3513892" cy="860465"/>
          </a:xfrm>
          <a:prstGeom prst="rect">
            <a:avLst/>
          </a:prstGeom>
          <a:noFill/>
          <a:ln/>
        </p:spPr>
        <p:txBody>
          <a:bodyPr wrap="square" lIns="0" tIns="0" rIns="0" bIns="0" rtlCol="0" anchor="t"/>
          <a:lstStyle/>
          <a:p>
            <a:pPr marL="342900" indent="-342900" algn="l">
              <a:lnSpc>
                <a:spcPts val="2800"/>
              </a:lnSpc>
              <a:buSzPct val="100000"/>
              <a:buChar char="•"/>
            </a:pPr>
            <a:endParaRPr lang="en-US" sz="1750" dirty="0"/>
          </a:p>
        </p:txBody>
      </p:sp>
      <p:sp>
        <p:nvSpPr>
          <p:cNvPr id="13" name="Text 10"/>
          <p:cNvSpPr/>
          <p:nvPr/>
        </p:nvSpPr>
        <p:spPr>
          <a:xfrm>
            <a:off x="4777620" y="3842853"/>
            <a:ext cx="3513892" cy="286822"/>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E2E6E9"/>
                </a:solidFill>
                <a:latin typeface="Merriweather" pitchFamily="34" charset="0"/>
                <a:ea typeface="Merriweather" pitchFamily="34" charset="-122"/>
                <a:cs typeface="Merriweather" pitchFamily="34" charset="-120"/>
              </a:rPr>
              <a:t>Các bước chuẩn hóa dữ liệu bao gồm:</a:t>
            </a:r>
            <a:endParaRPr lang="en-US" sz="1750" dirty="0"/>
          </a:p>
        </p:txBody>
      </p:sp>
      <p:sp>
        <p:nvSpPr>
          <p:cNvPr id="14" name="Text 11"/>
          <p:cNvSpPr/>
          <p:nvPr/>
        </p:nvSpPr>
        <p:spPr>
          <a:xfrm>
            <a:off x="4964311" y="4442579"/>
            <a:ext cx="3513892" cy="286822"/>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E2E6E9"/>
                </a:solidFill>
                <a:latin typeface="Merriweather" pitchFamily="34" charset="0"/>
                <a:ea typeface="Merriweather" pitchFamily="34" charset="-122"/>
                <a:cs typeface="Merriweather" pitchFamily="34" charset="-120"/>
              </a:rPr>
              <a:t>Chuyển về chữ thường.</a:t>
            </a:r>
            <a:endParaRPr lang="en-US" sz="1750" dirty="0"/>
          </a:p>
        </p:txBody>
      </p:sp>
      <p:sp>
        <p:nvSpPr>
          <p:cNvPr id="15" name="Text 12"/>
          <p:cNvSpPr/>
          <p:nvPr/>
        </p:nvSpPr>
        <p:spPr>
          <a:xfrm>
            <a:off x="4964311" y="4916271"/>
            <a:ext cx="3513892" cy="286822"/>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E2E6E9"/>
                </a:solidFill>
                <a:latin typeface="Merriweather" pitchFamily="34" charset="0"/>
                <a:ea typeface="Merriweather" pitchFamily="34" charset="-122"/>
                <a:cs typeface="Merriweather" pitchFamily="34" charset="-120"/>
              </a:rPr>
              <a:t>Loại bỏ dấu câu, ký tự đặc biệt, số.</a:t>
            </a:r>
            <a:endParaRPr lang="en-US" sz="1750" dirty="0"/>
          </a:p>
        </p:txBody>
      </p:sp>
      <p:sp>
        <p:nvSpPr>
          <p:cNvPr id="16" name="Text 13"/>
          <p:cNvSpPr/>
          <p:nvPr/>
        </p:nvSpPr>
        <p:spPr>
          <a:xfrm>
            <a:off x="5014812" y="5364544"/>
            <a:ext cx="3513892" cy="573643"/>
          </a:xfrm>
          <a:prstGeom prst="rect">
            <a:avLst/>
          </a:prstGeom>
          <a:noFill/>
          <a:ln/>
        </p:spPr>
        <p:txBody>
          <a:bodyPr wrap="square" lIns="0" tIns="0" rIns="0" bIns="0" rtlCol="0" anchor="t"/>
          <a:lstStyle/>
          <a:p>
            <a:pPr algn="l">
              <a:lnSpc>
                <a:spcPts val="2800"/>
              </a:lnSpc>
              <a:buSzPct val="100000"/>
            </a:pPr>
            <a:endParaRPr lang="en-US" sz="1750" dirty="0"/>
          </a:p>
        </p:txBody>
      </p:sp>
      <p:sp>
        <p:nvSpPr>
          <p:cNvPr id="17" name="Text 14"/>
          <p:cNvSpPr/>
          <p:nvPr/>
        </p:nvSpPr>
        <p:spPr>
          <a:xfrm>
            <a:off x="5014812" y="6161052"/>
            <a:ext cx="3513892" cy="286822"/>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E2E6E9"/>
                </a:solidFill>
                <a:latin typeface="Merriweather" pitchFamily="34" charset="0"/>
                <a:ea typeface="Merriweather" pitchFamily="34" charset="-122"/>
                <a:cs typeface="Merriweather" pitchFamily="34" charset="-120"/>
              </a:rPr>
              <a:t>Tách từ (tokenization).</a:t>
            </a:r>
            <a:endParaRPr lang="en-US" sz="1750" dirty="0"/>
          </a:p>
        </p:txBody>
      </p:sp>
      <p:sp>
        <p:nvSpPr>
          <p:cNvPr id="9" name="Hộp Văn bản 8">
            <a:extLst>
              <a:ext uri="{FF2B5EF4-FFF2-40B4-BE49-F238E27FC236}">
                <a16:creationId xmlns:a16="http://schemas.microsoft.com/office/drawing/2014/main" id="{D8D6D51A-133D-391D-461F-F6E6E2FB8255}"/>
              </a:ext>
            </a:extLst>
          </p:cNvPr>
          <p:cNvSpPr txBox="1"/>
          <p:nvPr/>
        </p:nvSpPr>
        <p:spPr>
          <a:xfrm>
            <a:off x="4913460" y="5419009"/>
            <a:ext cx="4006525" cy="630942"/>
          </a:xfrm>
          <a:prstGeom prst="rect">
            <a:avLst/>
          </a:prstGeom>
          <a:noFill/>
        </p:spPr>
        <p:txBody>
          <a:bodyPr wrap="square" rtlCol="0">
            <a:spAutoFit/>
          </a:bodyPr>
          <a:lstStyle/>
          <a:p>
            <a:pPr marL="285750" indent="-285750">
              <a:buFont typeface="Arial" panose="020B0604020202020204" pitchFamily="34" charset="0"/>
              <a:buChar char="•"/>
            </a:pPr>
            <a:r>
              <a:rPr lang="en-US" sz="1750" dirty="0" err="1">
                <a:solidFill>
                  <a:srgbClr val="E2E6E9"/>
                </a:solidFill>
                <a:latin typeface="Merriweather" panose="00000500000000000000" pitchFamily="2" charset="0"/>
                <a:ea typeface="Merriweather" pitchFamily="34" charset="-122"/>
                <a:cs typeface="Merriweather" pitchFamily="34" charset="-120"/>
              </a:rPr>
              <a:t>Loại</a:t>
            </a:r>
            <a:r>
              <a:rPr lang="en-US" sz="1750" dirty="0">
                <a:solidFill>
                  <a:srgbClr val="E2E6E9"/>
                </a:solidFill>
                <a:latin typeface="Merriweather" panose="00000500000000000000" pitchFamily="2" charset="0"/>
                <a:ea typeface="Merriweather" pitchFamily="34" charset="-122"/>
                <a:cs typeface="Merriweather" pitchFamily="34" charset="-120"/>
              </a:rPr>
              <a:t> </a:t>
            </a:r>
            <a:r>
              <a:rPr lang="en-US" sz="1750" dirty="0" err="1">
                <a:solidFill>
                  <a:srgbClr val="E2E6E9"/>
                </a:solidFill>
                <a:latin typeface="Merriweather" panose="00000500000000000000" pitchFamily="2" charset="0"/>
                <a:ea typeface="Merriweather" pitchFamily="34" charset="-122"/>
                <a:cs typeface="Merriweather" pitchFamily="34" charset="-120"/>
              </a:rPr>
              <a:t>bỏ</a:t>
            </a:r>
            <a:r>
              <a:rPr lang="en-US" sz="1750" dirty="0">
                <a:solidFill>
                  <a:srgbClr val="E2E6E9"/>
                </a:solidFill>
                <a:latin typeface="Merriweather" panose="00000500000000000000" pitchFamily="2" charset="0"/>
                <a:ea typeface="Merriweather" pitchFamily="34" charset="-122"/>
                <a:cs typeface="Merriweather" pitchFamily="34" charset="-120"/>
              </a:rPr>
              <a:t> </a:t>
            </a:r>
            <a:r>
              <a:rPr lang="en-US" sz="1750" dirty="0" err="1">
                <a:solidFill>
                  <a:srgbClr val="E2E6E9"/>
                </a:solidFill>
                <a:latin typeface="Merriweather" panose="00000500000000000000" pitchFamily="2" charset="0"/>
                <a:ea typeface="Merriweather" pitchFamily="34" charset="-122"/>
                <a:cs typeface="Merriweather" pitchFamily="34" charset="-120"/>
              </a:rPr>
              <a:t>từ</a:t>
            </a:r>
            <a:r>
              <a:rPr lang="en-US" sz="1750" dirty="0">
                <a:solidFill>
                  <a:srgbClr val="E2E6E9"/>
                </a:solidFill>
                <a:latin typeface="Merriweather" panose="00000500000000000000" pitchFamily="2" charset="0"/>
                <a:ea typeface="Merriweather" pitchFamily="34" charset="-122"/>
                <a:cs typeface="Merriweather" pitchFamily="34" charset="-120"/>
              </a:rPr>
              <a:t> </a:t>
            </a:r>
            <a:r>
              <a:rPr lang="en-US" sz="1750" dirty="0" err="1">
                <a:solidFill>
                  <a:srgbClr val="E2E6E9"/>
                </a:solidFill>
                <a:latin typeface="Merriweather" panose="00000500000000000000" pitchFamily="2" charset="0"/>
                <a:ea typeface="Merriweather" pitchFamily="34" charset="-122"/>
                <a:cs typeface="Merriweather" pitchFamily="34" charset="-120"/>
              </a:rPr>
              <a:t>dừng</a:t>
            </a:r>
            <a:r>
              <a:rPr lang="en-US" sz="1750" dirty="0">
                <a:solidFill>
                  <a:srgbClr val="E2E6E9"/>
                </a:solidFill>
                <a:latin typeface="Merriweather" panose="00000500000000000000" pitchFamily="2" charset="0"/>
                <a:ea typeface="Merriweather" pitchFamily="34" charset="-122"/>
                <a:cs typeface="Merriweather" pitchFamily="34" charset="-120"/>
              </a:rPr>
              <a:t> (</a:t>
            </a:r>
            <a:r>
              <a:rPr lang="en-US" sz="1750" dirty="0" err="1">
                <a:solidFill>
                  <a:srgbClr val="E2E6E9"/>
                </a:solidFill>
                <a:latin typeface="Merriweather" panose="00000500000000000000" pitchFamily="2" charset="0"/>
                <a:ea typeface="Merriweather" pitchFamily="34" charset="-122"/>
                <a:cs typeface="Merriweather" pitchFamily="34" charset="-120"/>
              </a:rPr>
              <a:t>stopwords</a:t>
            </a:r>
            <a:r>
              <a:rPr lang="en-US" sz="1750" dirty="0">
                <a:solidFill>
                  <a:srgbClr val="E2E6E9"/>
                </a:solidFill>
                <a:latin typeface="Merriweather" panose="00000500000000000000" pitchFamily="2" charset="0"/>
                <a:ea typeface="Merriweather" pitchFamily="34" charset="-122"/>
                <a:cs typeface="Merriweather" pitchFamily="34" charset="-120"/>
              </a:rPr>
              <a:t>) </a:t>
            </a:r>
            <a:r>
              <a:rPr lang="en-US" sz="1750" dirty="0" err="1">
                <a:solidFill>
                  <a:srgbClr val="E2E6E9"/>
                </a:solidFill>
                <a:latin typeface="Merriweather" panose="00000500000000000000" pitchFamily="2" charset="0"/>
                <a:ea typeface="Merriweather" pitchFamily="34" charset="-122"/>
                <a:cs typeface="Merriweather" pitchFamily="34" charset="-120"/>
              </a:rPr>
              <a:t>như</a:t>
            </a:r>
            <a:r>
              <a:rPr lang="en-US" sz="1750" dirty="0">
                <a:solidFill>
                  <a:srgbClr val="E2E6E9"/>
                </a:solidFill>
                <a:latin typeface="Merriweather" panose="00000500000000000000" pitchFamily="2" charset="0"/>
                <a:ea typeface="Merriweather" pitchFamily="34" charset="-122"/>
                <a:cs typeface="Merriweather" pitchFamily="34" charset="-120"/>
              </a:rPr>
              <a:t> “the”, “is”,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165616" y="428697"/>
            <a:ext cx="6170771" cy="771287"/>
          </a:xfrm>
          <a:prstGeom prst="rect">
            <a:avLst/>
          </a:prstGeom>
          <a:noFill/>
          <a:ln/>
        </p:spPr>
        <p:txBody>
          <a:bodyPr wrap="none" lIns="0" tIns="0" rIns="0" bIns="0" rtlCol="0" anchor="t"/>
          <a:lstStyle/>
          <a:p>
            <a:pPr marL="0" indent="0" algn="ctr">
              <a:lnSpc>
                <a:spcPts val="6050"/>
              </a:lnSpc>
              <a:buNone/>
            </a:pPr>
            <a:r>
              <a:rPr lang="en-US" sz="4850" dirty="0">
                <a:solidFill>
                  <a:srgbClr val="F5F0F0"/>
                </a:solidFill>
                <a:latin typeface="Merriweather" pitchFamily="34" charset="0"/>
                <a:ea typeface="Merriweather" pitchFamily="34" charset="-122"/>
                <a:cs typeface="Merriweather" pitchFamily="34" charset="-120"/>
              </a:rPr>
              <a:t>Tạo mô hình LDA</a:t>
            </a:r>
            <a:endParaRPr lang="en-US" sz="4850" dirty="0"/>
          </a:p>
        </p:txBody>
      </p:sp>
      <p:sp>
        <p:nvSpPr>
          <p:cNvPr id="8" name="Hộp Văn bản 7">
            <a:extLst>
              <a:ext uri="{FF2B5EF4-FFF2-40B4-BE49-F238E27FC236}">
                <a16:creationId xmlns:a16="http://schemas.microsoft.com/office/drawing/2014/main" id="{6AE0E81C-5FCA-DECB-3FD0-69D9CA977503}"/>
              </a:ext>
            </a:extLst>
          </p:cNvPr>
          <p:cNvSpPr txBox="1"/>
          <p:nvPr/>
        </p:nvSpPr>
        <p:spPr>
          <a:xfrm>
            <a:off x="6243989" y="1214918"/>
            <a:ext cx="10268952" cy="6919266"/>
          </a:xfrm>
          <a:prstGeom prst="rect">
            <a:avLst/>
          </a:prstGeom>
          <a:noFill/>
        </p:spPr>
        <p:txBody>
          <a:bodyPr wrap="square" rtlCol="0">
            <a:spAutoFit/>
          </a:bodyPr>
          <a:lstStyle/>
          <a:p>
            <a:pPr>
              <a:lnSpc>
                <a:spcPct val="115000"/>
              </a:lnSpc>
              <a:spcAft>
                <a:spcPts val="800"/>
              </a:spcAft>
              <a:buNone/>
            </a:pPr>
            <a:r>
              <a:rPr lang="en-US" sz="16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Input:</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corpus: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Tập</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dưới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dạng</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BoW</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(Bag of Words)</a:t>
            </a:r>
          </a:p>
          <a:p>
            <a:pPr marL="342900" lvl="0" indent="-342900">
              <a:lnSpc>
                <a:spcPct val="115000"/>
              </a:lnSpc>
              <a:spcAft>
                <a:spcPts val="800"/>
              </a:spcAft>
              <a:buSzPts val="1000"/>
              <a:buFont typeface="Symbol" panose="05050102010706020507" pitchFamily="18" charset="2"/>
              <a:buChar char=""/>
              <a:tabLst>
                <a:tab pos="457200" algn="l"/>
              </a:tabLst>
            </a:pP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id2word: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điển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ánh</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xạ</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id ↔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gốc</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a:lnSpc>
                <a:spcPct val="115000"/>
              </a:lnSpc>
              <a:spcAft>
                <a:spcPts val="800"/>
              </a:spcAft>
              <a:buNone/>
            </a:pPr>
            <a:r>
              <a:rPr lang="en-US" sz="16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Output:</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Các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được</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mô</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hình</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LDA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phát</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hiện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Khởi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tạo</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mô</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hình</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LDA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lda_model</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với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các</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tham</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corpus: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Dữ</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liệu</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dưới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dạng</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BoW</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id2word: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điển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ánh</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xạ</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id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với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num_topics</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 5: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lượng</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cần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tìm</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random_state</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 100: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Thiết</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lập</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hạt</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giống</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để</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kết</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quả</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lặp</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lại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được</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update_every</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 1: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Cập</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nhật</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mô</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hình</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sau</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mỗi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vòng</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lặp</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chunksize</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 100: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Kích</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thước</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lô</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dữ</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liệu</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được</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xử</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lý</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mỗi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lần</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passes = 10: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lần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lặp</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qua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toàn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bộ</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dữ</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liệu</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alpha = 'auto': Tham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Dirichlet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cho</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phân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phối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tự</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động</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chọn</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per_word_topics</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 True: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Trả</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về</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phân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phối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cho</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từng</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Sau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khi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huấn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luyện</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mô</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hình</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Duyệt</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qua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từng</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topic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với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chỉ</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idx</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lda_model.print_topics</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In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ra</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nội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dung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với</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chỉ</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6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idx</a:t>
            </a:r>
            <a:endParaRPr lang="en-US" sz="16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p:txBody>
      </p:sp>
      <p:pic>
        <p:nvPicPr>
          <p:cNvPr id="12" name="Hình ảnh 11">
            <a:extLst>
              <a:ext uri="{FF2B5EF4-FFF2-40B4-BE49-F238E27FC236}">
                <a16:creationId xmlns:a16="http://schemas.microsoft.com/office/drawing/2014/main" id="{6D5BD0E2-291E-2174-F369-CAE03C5D7DA6}"/>
              </a:ext>
            </a:extLst>
          </p:cNvPr>
          <p:cNvPicPr>
            <a:picLocks noChangeAspect="1"/>
          </p:cNvPicPr>
          <p:nvPr/>
        </p:nvPicPr>
        <p:blipFill>
          <a:blip r:embed="rId3"/>
          <a:stretch>
            <a:fillRect/>
          </a:stretch>
        </p:blipFill>
        <p:spPr>
          <a:xfrm>
            <a:off x="259080" y="1496858"/>
            <a:ext cx="5166360" cy="635538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6" name="Text 4"/>
          <p:cNvSpPr/>
          <p:nvPr/>
        </p:nvSpPr>
        <p:spPr>
          <a:xfrm>
            <a:off x="533757" y="529484"/>
            <a:ext cx="13105686" cy="348615"/>
          </a:xfrm>
          <a:prstGeom prst="rect">
            <a:avLst/>
          </a:prstGeom>
          <a:noFill/>
          <a:ln/>
        </p:spPr>
        <p:txBody>
          <a:bodyPr wrap="none" lIns="0" tIns="0" rIns="0" bIns="0" rtlCol="0" anchor="t"/>
          <a:lstStyle/>
          <a:p>
            <a:pPr marL="0" indent="0" algn="l">
              <a:lnSpc>
                <a:spcPts val="2700"/>
              </a:lnSpc>
              <a:buNone/>
            </a:pPr>
            <a:r>
              <a:rPr lang="en-US" sz="2000" dirty="0">
                <a:solidFill>
                  <a:srgbClr val="E2E6E9"/>
                </a:solidFill>
                <a:latin typeface="Merriweather" pitchFamily="34" charset="0"/>
                <a:ea typeface="Merriweather" pitchFamily="34" charset="-122"/>
                <a:cs typeface="Merriweather" pitchFamily="34" charset="-120"/>
              </a:rPr>
              <a:t>Chủ đề 2:</a:t>
            </a:r>
            <a:endParaRPr lang="en-US" sz="2000" dirty="0"/>
          </a:p>
        </p:txBody>
      </p:sp>
      <p:sp>
        <p:nvSpPr>
          <p:cNvPr id="7" name="Text 5"/>
          <p:cNvSpPr/>
          <p:nvPr/>
        </p:nvSpPr>
        <p:spPr>
          <a:xfrm>
            <a:off x="659487" y="1263930"/>
            <a:ext cx="13105686" cy="862050"/>
          </a:xfrm>
          <a:prstGeom prst="rect">
            <a:avLst/>
          </a:prstGeom>
          <a:noFill/>
          <a:ln/>
        </p:spPr>
        <p:txBody>
          <a:bodyPr wrap="none" lIns="0" tIns="0" rIns="0" bIns="0" rtlCol="0" anchor="t"/>
          <a:lstStyle/>
          <a:p>
            <a:pPr lvl="3">
              <a:lnSpc>
                <a:spcPts val="2700"/>
              </a:lnSpc>
              <a:buSzPct val="100000"/>
            </a:pPr>
            <a:endParaRPr lang="en-US" sz="1700" dirty="0"/>
          </a:p>
        </p:txBody>
      </p:sp>
      <p:sp>
        <p:nvSpPr>
          <p:cNvPr id="8" name="Text 6"/>
          <p:cNvSpPr/>
          <p:nvPr/>
        </p:nvSpPr>
        <p:spPr>
          <a:xfrm>
            <a:off x="444857" y="1935008"/>
            <a:ext cx="13105686" cy="55768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E2E6E9"/>
                </a:solidFill>
                <a:latin typeface="Merriweather" pitchFamily="34" charset="0"/>
                <a:ea typeface="Merriweather" pitchFamily="34" charset="-122"/>
                <a:cs typeface="Merriweather" pitchFamily="34" charset="-120"/>
              </a:rPr>
              <a:t>Tính nhất quán:</a:t>
            </a:r>
            <a:r>
              <a:rPr lang="en-US" sz="1700" dirty="0">
                <a:solidFill>
                  <a:srgbClr val="E2E6E9"/>
                </a:solidFill>
                <a:latin typeface="Merriweather" pitchFamily="34" charset="0"/>
                <a:ea typeface="Merriweather" pitchFamily="34" charset="-122"/>
                <a:cs typeface="Merriweather" pitchFamily="34" charset="-120"/>
              </a:rPr>
              <a:t> Tính nhất quán tốt, vì các từ khóa tạo thành một mối liên hệ giữa các khía cạnh văn hóa và tôn giáo, nhưng có thể cần làm rõ hơn về cách các yếu tố liên quan đến "matthew" (có thể là sách trong Kinh Thánh) và "women" kết hợp với các chủ đề về Islam.</a:t>
            </a:r>
            <a:endParaRPr lang="en-US" sz="1700" dirty="0"/>
          </a:p>
        </p:txBody>
      </p:sp>
      <p:sp>
        <p:nvSpPr>
          <p:cNvPr id="9" name="Text 7"/>
          <p:cNvSpPr/>
          <p:nvPr/>
        </p:nvSpPr>
        <p:spPr>
          <a:xfrm>
            <a:off x="444857" y="3051574"/>
            <a:ext cx="13105686" cy="55768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E2E6E9"/>
                </a:solidFill>
                <a:latin typeface="Merriweather" pitchFamily="34" charset="0"/>
                <a:ea typeface="Merriweather" pitchFamily="34" charset="-122"/>
                <a:cs typeface="Merriweather" pitchFamily="34" charset="-120"/>
              </a:rPr>
              <a:t>Giá trị:</a:t>
            </a:r>
            <a:r>
              <a:rPr lang="en-US" sz="1700" dirty="0">
                <a:solidFill>
                  <a:srgbClr val="E2E6E9"/>
                </a:solidFill>
                <a:latin typeface="Merriweather" pitchFamily="34" charset="0"/>
                <a:ea typeface="Merriweather" pitchFamily="34" charset="-122"/>
                <a:cs typeface="Merriweather" pitchFamily="34" charset="-120"/>
              </a:rPr>
              <a:t> Chủ đề này có giá trị trong việc mở rộng hiểu biết về sự giao thoa giữa các tôn giáo và các vấn đề xã hội, như quyền của phụ nữ và các quan điểm đạo đức trong Islam.</a:t>
            </a:r>
            <a:endParaRPr lang="en-US" sz="1700" dirty="0"/>
          </a:p>
        </p:txBody>
      </p:sp>
      <p:sp>
        <p:nvSpPr>
          <p:cNvPr id="10" name="Text 8"/>
          <p:cNvSpPr/>
          <p:nvPr/>
        </p:nvSpPr>
        <p:spPr>
          <a:xfrm>
            <a:off x="533757" y="4078011"/>
            <a:ext cx="13105686" cy="348615"/>
          </a:xfrm>
          <a:prstGeom prst="rect">
            <a:avLst/>
          </a:prstGeom>
          <a:noFill/>
          <a:ln/>
        </p:spPr>
        <p:txBody>
          <a:bodyPr wrap="none" lIns="0" tIns="0" rIns="0" bIns="0" rtlCol="0" anchor="t"/>
          <a:lstStyle/>
          <a:p>
            <a:pPr marL="0" indent="0" algn="l">
              <a:lnSpc>
                <a:spcPts val="2700"/>
              </a:lnSpc>
              <a:buNone/>
            </a:pPr>
            <a:r>
              <a:rPr lang="en-US" sz="2000" dirty="0">
                <a:solidFill>
                  <a:srgbClr val="E2E6E9"/>
                </a:solidFill>
                <a:latin typeface="Merriweather" pitchFamily="34" charset="0"/>
                <a:ea typeface="Merriweather" pitchFamily="34" charset="-122"/>
                <a:cs typeface="Merriweather" pitchFamily="34" charset="-120"/>
              </a:rPr>
              <a:t>Chủ </a:t>
            </a:r>
            <a:r>
              <a:rPr lang="en-US" sz="2000" dirty="0" err="1">
                <a:solidFill>
                  <a:srgbClr val="E2E6E9"/>
                </a:solidFill>
                <a:latin typeface="Merriweather" pitchFamily="34" charset="0"/>
                <a:ea typeface="Merriweather" pitchFamily="34" charset="-122"/>
                <a:cs typeface="Merriweather" pitchFamily="34" charset="-120"/>
              </a:rPr>
              <a:t>đề</a:t>
            </a:r>
            <a:r>
              <a:rPr lang="en-US" sz="2000" dirty="0">
                <a:solidFill>
                  <a:srgbClr val="E2E6E9"/>
                </a:solidFill>
                <a:latin typeface="Merriweather" pitchFamily="34" charset="0"/>
                <a:ea typeface="Merriweather" pitchFamily="34" charset="-122"/>
                <a:cs typeface="Merriweather" pitchFamily="34" charset="-120"/>
              </a:rPr>
              <a:t> 3:</a:t>
            </a:r>
            <a:endParaRPr lang="en-US" sz="2000" dirty="0"/>
          </a:p>
        </p:txBody>
      </p:sp>
      <p:sp>
        <p:nvSpPr>
          <p:cNvPr id="11" name="Text 9"/>
          <p:cNvSpPr/>
          <p:nvPr/>
        </p:nvSpPr>
        <p:spPr>
          <a:xfrm>
            <a:off x="533757" y="4581069"/>
            <a:ext cx="13105686" cy="55768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E2E6E9"/>
                </a:solidFill>
                <a:latin typeface="Merriweather" pitchFamily="34" charset="0"/>
                <a:ea typeface="Merriweather" pitchFamily="34" charset="-122"/>
                <a:cs typeface="Merriweather" pitchFamily="34" charset="-120"/>
              </a:rPr>
              <a:t>Nhận xét:</a:t>
            </a:r>
            <a:r>
              <a:rPr lang="en-US" sz="1700" dirty="0">
                <a:solidFill>
                  <a:srgbClr val="E2E6E9"/>
                </a:solidFill>
                <a:latin typeface="Merriweather" pitchFamily="34" charset="0"/>
                <a:ea typeface="Merriweather" pitchFamily="34" charset="-122"/>
                <a:cs typeface="Merriweather" pitchFamily="34" charset="-120"/>
              </a:rPr>
              <a:t> Chủ đề này rõ ràng xoay quanh các khái niệm về sự tồn tại của Chúa và chủ nghĩa vô thần, với các từ khóa như "god," "atheism," "atheists," "believe," "existence," và "subject." Nó là một cuộc thảo luận triết học về sự tồn tại của Chúa và những quan điểm vô thần.</a:t>
            </a:r>
            <a:endParaRPr lang="en-US" sz="1700" dirty="0"/>
          </a:p>
        </p:txBody>
      </p:sp>
      <p:sp>
        <p:nvSpPr>
          <p:cNvPr id="12" name="Text 10"/>
          <p:cNvSpPr/>
          <p:nvPr/>
        </p:nvSpPr>
        <p:spPr>
          <a:xfrm>
            <a:off x="533757" y="5768630"/>
            <a:ext cx="13105686" cy="557689"/>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E2E6E9"/>
                </a:solidFill>
                <a:latin typeface="Merriweather" pitchFamily="34" charset="0"/>
                <a:ea typeface="Merriweather" pitchFamily="34" charset="-122"/>
                <a:cs typeface="Merriweather" pitchFamily="34" charset="-120"/>
              </a:rPr>
              <a:t>Tính nhất quán:</a:t>
            </a:r>
            <a:r>
              <a:rPr lang="en-US" sz="1700" dirty="0">
                <a:solidFill>
                  <a:srgbClr val="E2E6E9"/>
                </a:solidFill>
                <a:latin typeface="Merriweather" pitchFamily="34" charset="0"/>
                <a:ea typeface="Merriweather" pitchFamily="34" charset="-122"/>
                <a:cs typeface="Merriweather" pitchFamily="34" charset="-120"/>
              </a:rPr>
              <a:t> Tốt, các từ khóa liên kết chặt chẽ với nhau trong một cuộc tranh luận triết học về sự tồn tại của Chúa, với những người theo chủ nghĩa vô thần và những người tin vào Chúa.</a:t>
            </a:r>
            <a:endParaRPr lang="en-US" sz="1700" dirty="0"/>
          </a:p>
        </p:txBody>
      </p:sp>
      <p:sp>
        <p:nvSpPr>
          <p:cNvPr id="13" name="Text 11"/>
          <p:cNvSpPr/>
          <p:nvPr/>
        </p:nvSpPr>
        <p:spPr>
          <a:xfrm>
            <a:off x="533757" y="6554845"/>
            <a:ext cx="13105686" cy="278844"/>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E2E6E9"/>
                </a:solidFill>
                <a:latin typeface="Merriweather" pitchFamily="34" charset="0"/>
                <a:ea typeface="Merriweather" pitchFamily="34" charset="-122"/>
                <a:cs typeface="Merriweather" pitchFamily="34" charset="-120"/>
              </a:rPr>
              <a:t>Giá trị:</a:t>
            </a:r>
            <a:r>
              <a:rPr lang="en-US" sz="1700" dirty="0">
                <a:solidFill>
                  <a:srgbClr val="E2E6E9"/>
                </a:solidFill>
                <a:latin typeface="Merriweather" pitchFamily="34" charset="0"/>
                <a:ea typeface="Merriweather" pitchFamily="34" charset="-122"/>
                <a:cs typeface="Merriweather" pitchFamily="34" charset="-120"/>
              </a:rPr>
              <a:t> Chủ đề này rất giá trị trong các cuộc thảo luận về triết học và tôn giáo, đặc biệt là trong các cuộc tranh luận về niềm tin tôn giáo và vô thần.</a:t>
            </a:r>
            <a:endParaRPr lang="en-US" sz="1700" dirty="0"/>
          </a:p>
        </p:txBody>
      </p:sp>
      <p:sp>
        <p:nvSpPr>
          <p:cNvPr id="2" name="Hộp Văn bản 1">
            <a:extLst>
              <a:ext uri="{FF2B5EF4-FFF2-40B4-BE49-F238E27FC236}">
                <a16:creationId xmlns:a16="http://schemas.microsoft.com/office/drawing/2014/main" id="{537CC321-D72C-4764-04F4-CF7482F92A8C}"/>
              </a:ext>
            </a:extLst>
          </p:cNvPr>
          <p:cNvSpPr txBox="1"/>
          <p:nvPr/>
        </p:nvSpPr>
        <p:spPr>
          <a:xfrm>
            <a:off x="659487" y="986115"/>
            <a:ext cx="13105686" cy="758990"/>
          </a:xfrm>
          <a:prstGeom prst="rect">
            <a:avLst/>
          </a:prstGeom>
          <a:noFill/>
        </p:spPr>
        <p:txBody>
          <a:bodyPr wrap="square" rtlCol="0">
            <a:spAutoFit/>
          </a:bodyPr>
          <a:lstStyle/>
          <a:p>
            <a:pPr lvl="3">
              <a:lnSpc>
                <a:spcPts val="2700"/>
              </a:lnSpc>
              <a:buSzPct val="100000"/>
            </a:pPr>
            <a:r>
              <a:rPr lang="en-US" sz="1800" b="1" dirty="0" err="1">
                <a:solidFill>
                  <a:srgbClr val="E2E6E9"/>
                </a:solidFill>
                <a:latin typeface="Merriweather" pitchFamily="34" charset="0"/>
                <a:ea typeface="Merriweather" pitchFamily="34" charset="-122"/>
                <a:cs typeface="Merriweather" pitchFamily="34" charset="-120"/>
              </a:rPr>
              <a:t>Nhận</a:t>
            </a:r>
            <a:r>
              <a:rPr lang="en-US" sz="1800" b="1" dirty="0">
                <a:solidFill>
                  <a:srgbClr val="E2E6E9"/>
                </a:solidFill>
                <a:latin typeface="Merriweather" pitchFamily="34" charset="0"/>
                <a:ea typeface="Merriweather" pitchFamily="34" charset="-122"/>
                <a:cs typeface="Merriweather" pitchFamily="34" charset="-120"/>
              </a:rPr>
              <a:t> </a:t>
            </a:r>
            <a:r>
              <a:rPr lang="en-US" sz="1800" b="1" dirty="0" err="1">
                <a:solidFill>
                  <a:srgbClr val="E2E6E9"/>
                </a:solidFill>
                <a:latin typeface="Merriweather" pitchFamily="34" charset="0"/>
                <a:ea typeface="Merriweather" pitchFamily="34" charset="-122"/>
                <a:cs typeface="Merriweather" pitchFamily="34" charset="-120"/>
              </a:rPr>
              <a:t>xét</a:t>
            </a:r>
            <a:r>
              <a:rPr lang="en-US" sz="1800" b="1" dirty="0">
                <a:solidFill>
                  <a:srgbClr val="E2E6E9"/>
                </a:solidFill>
                <a:latin typeface="Merriweather" pitchFamily="34" charset="0"/>
                <a:ea typeface="Merriweather" pitchFamily="34" charset="-122"/>
                <a:cs typeface="Merriweather" pitchFamily="34" charset="-120"/>
              </a:rPr>
              <a:t>:</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Chủ</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đề</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này</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tập</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trung</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vào</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các</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vấn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đề</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liên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quan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đến</a:t>
            </a:r>
            <a:r>
              <a:rPr lang="en-US" sz="1800" dirty="0">
                <a:solidFill>
                  <a:srgbClr val="E2E6E9"/>
                </a:solidFill>
                <a:latin typeface="Merriweather" pitchFamily="34" charset="0"/>
                <a:ea typeface="Merriweather" pitchFamily="34" charset="-122"/>
                <a:cs typeface="Merriweather" pitchFamily="34" charset="-120"/>
              </a:rPr>
              <a:t> Islam, </a:t>
            </a:r>
            <a:r>
              <a:rPr lang="en-US" sz="1800" dirty="0" err="1">
                <a:solidFill>
                  <a:srgbClr val="E2E6E9"/>
                </a:solidFill>
                <a:latin typeface="Merriweather" pitchFamily="34" charset="0"/>
                <a:ea typeface="Merriweather" pitchFamily="34" charset="-122"/>
                <a:cs typeface="Merriweather" pitchFamily="34" charset="-120"/>
              </a:rPr>
              <a:t>với</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các</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từ</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khóa</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như</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islam</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matthew</a:t>
            </a:r>
            <a:r>
              <a:rPr lang="en-US" sz="1800" dirty="0">
                <a:solidFill>
                  <a:srgbClr val="E2E6E9"/>
                </a:solidFill>
                <a:latin typeface="Merriweather" pitchFamily="34" charset="0"/>
                <a:ea typeface="Merriweather" pitchFamily="34" charset="-122"/>
                <a:cs typeface="Merriweather" pitchFamily="34" charset="-120"/>
              </a:rPr>
              <a:t>," "women," "sex," </a:t>
            </a:r>
            <a:r>
              <a:rPr lang="en-US" sz="1800" dirty="0" err="1">
                <a:solidFill>
                  <a:srgbClr val="E2E6E9"/>
                </a:solidFill>
                <a:latin typeface="Merriweather" pitchFamily="34" charset="0"/>
                <a:ea typeface="Merriweather" pitchFamily="34" charset="-122"/>
                <a:cs typeface="Merriweather" pitchFamily="34" charset="-120"/>
              </a:rPr>
              <a:t>và</a:t>
            </a:r>
            <a:r>
              <a:rPr lang="en-US" sz="1800" dirty="0">
                <a:solidFill>
                  <a:srgbClr val="E2E6E9"/>
                </a:solidFill>
                <a:latin typeface="Merriweather" pitchFamily="34" charset="0"/>
                <a:ea typeface="Merriweather" pitchFamily="34" charset="-122"/>
                <a:cs typeface="Merriweather" pitchFamily="34" charset="-120"/>
              </a:rPr>
              <a:t> "time."</a:t>
            </a:r>
            <a:endParaRPr 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524248" y="426099"/>
            <a:ext cx="7581900" cy="771287"/>
          </a:xfrm>
          <a:prstGeom prst="rect">
            <a:avLst/>
          </a:prstGeom>
          <a:noFill/>
          <a:ln/>
        </p:spPr>
        <p:txBody>
          <a:bodyPr wrap="none" lIns="0" tIns="0" rIns="0" bIns="0" rtlCol="0" anchor="t"/>
          <a:lstStyle/>
          <a:p>
            <a:pPr marL="0" indent="0" algn="ctr">
              <a:lnSpc>
                <a:spcPts val="6050"/>
              </a:lnSpc>
              <a:buNone/>
            </a:pPr>
            <a:r>
              <a:rPr lang="en-US" sz="4850" dirty="0">
                <a:solidFill>
                  <a:srgbClr val="F5F0F0"/>
                </a:solidFill>
                <a:latin typeface="Merriweather" pitchFamily="34" charset="0"/>
                <a:ea typeface="Merriweather" pitchFamily="34" charset="-122"/>
                <a:cs typeface="Merriweather" pitchFamily="34" charset="-120"/>
              </a:rPr>
              <a:t>Kiểm tra Coherence Score</a:t>
            </a:r>
            <a:endParaRPr lang="en-US" sz="4850" dirty="0"/>
          </a:p>
        </p:txBody>
      </p:sp>
      <p:sp>
        <p:nvSpPr>
          <p:cNvPr id="3" name="Text 1"/>
          <p:cNvSpPr/>
          <p:nvPr/>
        </p:nvSpPr>
        <p:spPr>
          <a:xfrm>
            <a:off x="863798" y="3218736"/>
            <a:ext cx="129028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Đánh giá:</a:t>
            </a:r>
            <a:endParaRPr lang="en-US" sz="1900" dirty="0"/>
          </a:p>
        </p:txBody>
      </p:sp>
      <p:sp>
        <p:nvSpPr>
          <p:cNvPr id="4" name="Text 2"/>
          <p:cNvSpPr/>
          <p:nvPr/>
        </p:nvSpPr>
        <p:spPr>
          <a:xfrm>
            <a:off x="863798" y="3891201"/>
            <a:ext cx="12902803" cy="631984"/>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Đây là mức trung bình – thấp, cho thấy các chủ đề được mô hình LDA sinh ra chưa thật sự rõ ràng, chặt chẽ hoặc dễ hiểu về mặt ngữ nghĩa.</a:t>
            </a:r>
            <a:endParaRPr lang="en-US" sz="1900" dirty="0"/>
          </a:p>
        </p:txBody>
      </p:sp>
      <p:sp>
        <p:nvSpPr>
          <p:cNvPr id="5" name="Text 3"/>
          <p:cNvSpPr/>
          <p:nvPr/>
        </p:nvSpPr>
        <p:spPr>
          <a:xfrm>
            <a:off x="863798" y="4816042"/>
            <a:ext cx="12902803" cy="947976"/>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Các chủ đề có thể trộn lẫn nội dung hoặc bị nhiễu bởi từ không quan trọng, ví dụ như Chủ đề 0 trong kết </a:t>
            </a:r>
            <a:r>
              <a:rPr lang="en-US" sz="1900" dirty="0" err="1">
                <a:solidFill>
                  <a:srgbClr val="E2E6E9"/>
                </a:solidFill>
                <a:latin typeface="Merriweather" pitchFamily="34" charset="0"/>
                <a:ea typeface="Merriweather" pitchFamily="34" charset="-122"/>
                <a:cs typeface="Merriweather" pitchFamily="34" charset="-120"/>
              </a:rPr>
              <a:t>quả</a:t>
            </a:r>
            <a:r>
              <a:rPr lang="en-US" sz="1900" dirty="0">
                <a:solidFill>
                  <a:srgbClr val="E2E6E9"/>
                </a:solidFill>
                <a:latin typeface="Merriweather" pitchFamily="34" charset="0"/>
                <a:ea typeface="Merriweather" pitchFamily="34" charset="-122"/>
                <a:cs typeface="Merriweather" pitchFamily="34" charset="-120"/>
              </a:rPr>
              <a:t>  khá mờ nhạt và rời </a:t>
            </a:r>
            <a:r>
              <a:rPr lang="en-US" sz="1900" dirty="0" err="1">
                <a:solidFill>
                  <a:srgbClr val="E2E6E9"/>
                </a:solidFill>
                <a:latin typeface="Merriweather" pitchFamily="34" charset="0"/>
                <a:ea typeface="Merriweather" pitchFamily="34" charset="-122"/>
                <a:cs typeface="Merriweather" pitchFamily="34" charset="-120"/>
              </a:rPr>
              <a:t>rạc</a:t>
            </a:r>
            <a:r>
              <a:rPr lang="en-US" sz="1900" dirty="0">
                <a:solidFill>
                  <a:srgbClr val="E2E6E9"/>
                </a:solidFill>
                <a:latin typeface="Merriweather" pitchFamily="34" charset="0"/>
                <a:ea typeface="Merriweather" pitchFamily="34" charset="-122"/>
                <a:cs typeface="Merriweather" pitchFamily="34" charset="-120"/>
              </a:rPr>
              <a:t>. </a:t>
            </a:r>
          </a:p>
          <a:p>
            <a:pPr marL="342900" indent="-342900" algn="l">
              <a:lnSpc>
                <a:spcPts val="3100"/>
              </a:lnSpc>
              <a:buSzPct val="100000"/>
              <a:buChar char="•"/>
            </a:pPr>
            <a:r>
              <a:rPr lang="en-US" sz="1900" dirty="0" err="1">
                <a:solidFill>
                  <a:srgbClr val="E2E6E9"/>
                </a:solidFill>
                <a:latin typeface="Merriweather" pitchFamily="34" charset="0"/>
                <a:ea typeface="Merriweather" pitchFamily="34" charset="-122"/>
                <a:cs typeface="Merriweather" pitchFamily="34" charset="-120"/>
              </a:rPr>
              <a:t>Đây</a:t>
            </a:r>
            <a:r>
              <a:rPr lang="en-US" sz="1900" dirty="0">
                <a:solidFill>
                  <a:srgbClr val="E2E6E9"/>
                </a:solidFill>
                <a:latin typeface="Merriweather" pitchFamily="34" charset="0"/>
                <a:ea typeface="Merriweather" pitchFamily="34" charset="-122"/>
                <a:cs typeface="Merriweather" pitchFamily="34" charset="-120"/>
              </a:rPr>
              <a:t> là mức trung bình – thấp, cho thấy các chủ đề được mô hình LDA sinh ra chưa thật sự rõ ràng, chặt chẽ hoặc dễ hiểu về mặt ngữ nghĩa.</a:t>
            </a:r>
            <a:endParaRPr lang="en-US" sz="1900" dirty="0"/>
          </a:p>
        </p:txBody>
      </p:sp>
      <p:sp>
        <p:nvSpPr>
          <p:cNvPr id="6" name="Text 4"/>
          <p:cNvSpPr/>
          <p:nvPr/>
        </p:nvSpPr>
        <p:spPr>
          <a:xfrm>
            <a:off x="863797" y="6443052"/>
            <a:ext cx="12902803" cy="631984"/>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Các chủ đề có thể trộn lẫn nội dung hoặc bị nhiễu bởi từ không quan trọng, ví dụ như Chủ đề 0 trong kết quả của bạn khá mờ nhạt và rời rạc.</a:t>
            </a:r>
            <a:endParaRPr lang="en-US" sz="1900" dirty="0"/>
          </a:p>
        </p:txBody>
      </p:sp>
      <p:pic>
        <p:nvPicPr>
          <p:cNvPr id="8" name="Hình ảnh 7">
            <a:extLst>
              <a:ext uri="{FF2B5EF4-FFF2-40B4-BE49-F238E27FC236}">
                <a16:creationId xmlns:a16="http://schemas.microsoft.com/office/drawing/2014/main" id="{1E6723FF-4738-9904-3764-A11EF0B202B4}"/>
              </a:ext>
            </a:extLst>
          </p:cNvPr>
          <p:cNvPicPr>
            <a:picLocks noChangeAspect="1"/>
          </p:cNvPicPr>
          <p:nvPr/>
        </p:nvPicPr>
        <p:blipFill>
          <a:blip r:embed="rId3"/>
          <a:stretch>
            <a:fillRect/>
          </a:stretch>
        </p:blipFill>
        <p:spPr>
          <a:xfrm>
            <a:off x="4273052" y="1599382"/>
            <a:ext cx="6084297" cy="8873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349472" y="577810"/>
            <a:ext cx="5931337" cy="654963"/>
          </a:xfrm>
          <a:prstGeom prst="rect">
            <a:avLst/>
          </a:prstGeom>
          <a:noFill/>
          <a:ln/>
        </p:spPr>
        <p:txBody>
          <a:bodyPr wrap="none" lIns="0" tIns="0" rIns="0" bIns="0" rtlCol="0" anchor="t"/>
          <a:lstStyle/>
          <a:p>
            <a:pPr marL="0" indent="0" algn="ctr">
              <a:lnSpc>
                <a:spcPts val="5150"/>
              </a:lnSpc>
              <a:buNone/>
            </a:pPr>
            <a:r>
              <a:rPr lang="en-US" sz="4100" dirty="0">
                <a:solidFill>
                  <a:srgbClr val="F5F0F0"/>
                </a:solidFill>
                <a:latin typeface="Merriweather" pitchFamily="34" charset="0"/>
                <a:ea typeface="Merriweather" pitchFamily="34" charset="-122"/>
                <a:cs typeface="Merriweather" pitchFamily="34" charset="-120"/>
              </a:rPr>
              <a:t>Trực quan hóa mô hình</a:t>
            </a:r>
            <a:endParaRPr lang="en-US" sz="4100" dirty="0"/>
          </a:p>
        </p:txBody>
      </p:sp>
      <p:pic>
        <p:nvPicPr>
          <p:cNvPr id="5" name="Hình ảnh 4">
            <a:extLst>
              <a:ext uri="{FF2B5EF4-FFF2-40B4-BE49-F238E27FC236}">
                <a16:creationId xmlns:a16="http://schemas.microsoft.com/office/drawing/2014/main" id="{1285C13D-2893-BF03-DA6A-83CA2661865F}"/>
              </a:ext>
            </a:extLst>
          </p:cNvPr>
          <p:cNvPicPr>
            <a:picLocks noChangeAspect="1"/>
          </p:cNvPicPr>
          <p:nvPr/>
        </p:nvPicPr>
        <p:blipFill>
          <a:blip r:embed="rId3"/>
          <a:stretch>
            <a:fillRect/>
          </a:stretch>
        </p:blipFill>
        <p:spPr>
          <a:xfrm>
            <a:off x="1167532" y="1619155"/>
            <a:ext cx="12295337" cy="63093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3798" y="1046202"/>
            <a:ext cx="6170771" cy="771287"/>
          </a:xfrm>
          <a:prstGeom prst="rect">
            <a:avLst/>
          </a:prstGeom>
          <a:noFill/>
          <a:ln/>
        </p:spPr>
        <p:txBody>
          <a:bodyPr wrap="none" lIns="0" tIns="0" rIns="0" bIns="0" rtlCol="0" anchor="t"/>
          <a:lstStyle/>
          <a:p>
            <a:pPr marL="0" indent="0" algn="l">
              <a:lnSpc>
                <a:spcPts val="6050"/>
              </a:lnSpc>
              <a:buNone/>
            </a:pPr>
            <a:endParaRPr lang="en-US" sz="4850" dirty="0"/>
          </a:p>
        </p:txBody>
      </p:sp>
      <p:pic>
        <p:nvPicPr>
          <p:cNvPr id="13" name="Hình ảnh 12">
            <a:extLst>
              <a:ext uri="{FF2B5EF4-FFF2-40B4-BE49-F238E27FC236}">
                <a16:creationId xmlns:a16="http://schemas.microsoft.com/office/drawing/2014/main" id="{12C66F3A-52B0-F8DF-8BBA-A31AF89A06E2}"/>
              </a:ext>
            </a:extLst>
          </p:cNvPr>
          <p:cNvPicPr>
            <a:picLocks noChangeAspect="1"/>
          </p:cNvPicPr>
          <p:nvPr/>
        </p:nvPicPr>
        <p:blipFill>
          <a:blip r:embed="rId3"/>
          <a:stretch>
            <a:fillRect/>
          </a:stretch>
        </p:blipFill>
        <p:spPr>
          <a:xfrm>
            <a:off x="267773" y="274321"/>
            <a:ext cx="6464497" cy="7600950"/>
          </a:xfrm>
          <a:prstGeom prst="rect">
            <a:avLst/>
          </a:prstGeom>
        </p:spPr>
      </p:pic>
      <p:sp>
        <p:nvSpPr>
          <p:cNvPr id="14" name="Hộp Văn bản 13">
            <a:extLst>
              <a:ext uri="{FF2B5EF4-FFF2-40B4-BE49-F238E27FC236}">
                <a16:creationId xmlns:a16="http://schemas.microsoft.com/office/drawing/2014/main" id="{4752F048-C551-D327-DD13-243A491CF57D}"/>
              </a:ext>
            </a:extLst>
          </p:cNvPr>
          <p:cNvSpPr txBox="1"/>
          <p:nvPr/>
        </p:nvSpPr>
        <p:spPr>
          <a:xfrm>
            <a:off x="6926580" y="1715269"/>
            <a:ext cx="7555230" cy="984885"/>
          </a:xfrm>
          <a:prstGeom prst="rect">
            <a:avLst/>
          </a:prstGeom>
          <a:noFill/>
        </p:spPr>
        <p:txBody>
          <a:bodyPr wrap="square" rtlCol="0">
            <a:spAutoFit/>
          </a:bodyPr>
          <a:lstStyle/>
          <a:p>
            <a:r>
              <a:rPr lang="en-US" sz="2000" dirty="0" err="1">
                <a:solidFill>
                  <a:srgbClr val="F5F0F0"/>
                </a:solidFill>
                <a:latin typeface="Merriweather" pitchFamily="34" charset="0"/>
                <a:ea typeface="Merriweather" pitchFamily="34" charset="-122"/>
                <a:cs typeface="Merriweather" pitchFamily="34" charset="-120"/>
              </a:rPr>
              <a:t>Biểu</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đồ</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khoảng</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cách</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giữa</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các</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chủ</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đề</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trái</a:t>
            </a:r>
            <a:r>
              <a:rPr lang="en-US" sz="2000" dirty="0">
                <a:solidFill>
                  <a:srgbClr val="F5F0F0"/>
                </a:solidFill>
                <a:latin typeface="Merriweather" pitchFamily="34" charset="0"/>
                <a:ea typeface="Merriweather" pitchFamily="34" charset="-122"/>
                <a:cs typeface="Merriweather" pitchFamily="34" charset="-120"/>
              </a:rPr>
              <a:t>) – </a:t>
            </a:r>
            <a:r>
              <a:rPr lang="en-US" sz="2000" b="1" i="1" dirty="0" err="1">
                <a:solidFill>
                  <a:srgbClr val="F5F0F0"/>
                </a:solidFill>
                <a:latin typeface="Merriweather" pitchFamily="34" charset="0"/>
                <a:ea typeface="Merriweather" pitchFamily="34" charset="-122"/>
                <a:cs typeface="Merriweather" pitchFamily="34" charset="-120"/>
              </a:rPr>
              <a:t>Intertopic</a:t>
            </a:r>
            <a:r>
              <a:rPr lang="en-US" sz="2000" b="1" i="1" dirty="0">
                <a:solidFill>
                  <a:srgbClr val="F5F0F0"/>
                </a:solidFill>
                <a:latin typeface="Merriweather" pitchFamily="34" charset="0"/>
                <a:ea typeface="Merriweather" pitchFamily="34" charset="-122"/>
                <a:cs typeface="Merriweather" pitchFamily="34" charset="-120"/>
              </a:rPr>
              <a:t> Distance Map</a:t>
            </a:r>
            <a:r>
              <a:rPr lang="en-US" sz="2000" dirty="0">
                <a:solidFill>
                  <a:srgbClr val="F5F0F0"/>
                </a:solidFill>
                <a:latin typeface="Merriweather" pitchFamily="34" charset="0"/>
                <a:ea typeface="Merriweather" pitchFamily="34" charset="-122"/>
                <a:cs typeface="Merriweather" pitchFamily="34" charset="-120"/>
              </a:rPr>
              <a:t>:</a:t>
            </a:r>
            <a:endParaRPr lang="en-US" sz="2000" dirty="0"/>
          </a:p>
          <a:p>
            <a:endParaRPr lang="en-US" dirty="0"/>
          </a:p>
        </p:txBody>
      </p:sp>
      <p:sp>
        <p:nvSpPr>
          <p:cNvPr id="15" name="Hộp Văn bản 14">
            <a:extLst>
              <a:ext uri="{FF2B5EF4-FFF2-40B4-BE49-F238E27FC236}">
                <a16:creationId xmlns:a16="http://schemas.microsoft.com/office/drawing/2014/main" id="{5916ECC2-1AD1-6078-7D44-8A5AF8D829E0}"/>
              </a:ext>
            </a:extLst>
          </p:cNvPr>
          <p:cNvSpPr txBox="1"/>
          <p:nvPr/>
        </p:nvSpPr>
        <p:spPr>
          <a:xfrm>
            <a:off x="7315200" y="2577399"/>
            <a:ext cx="3432350" cy="369332"/>
          </a:xfrm>
          <a:prstGeom prst="rect">
            <a:avLst/>
          </a:prstGeom>
          <a:noFill/>
        </p:spPr>
        <p:txBody>
          <a:bodyPr wrap="none" rtlCol="0">
            <a:spAutoFit/>
          </a:bodyPr>
          <a:lstStyle/>
          <a:p>
            <a:pPr marL="285750" indent="-285750">
              <a:buFont typeface="Arial" panose="020B0604020202020204" pitchFamily="34" charset="0"/>
              <a:buChar char="•"/>
            </a:pPr>
            <a:r>
              <a:rPr lang="en-US" sz="1800" dirty="0" err="1">
                <a:solidFill>
                  <a:srgbClr val="E2E6E9"/>
                </a:solidFill>
                <a:latin typeface="Merriweather" pitchFamily="34" charset="0"/>
                <a:ea typeface="Merriweather" pitchFamily="34" charset="-122"/>
                <a:cs typeface="Merriweather" pitchFamily="34" charset="-120"/>
              </a:rPr>
              <a:t>Có</a:t>
            </a:r>
            <a:r>
              <a:rPr lang="en-US" sz="1800" dirty="0">
                <a:solidFill>
                  <a:srgbClr val="E2E6E9"/>
                </a:solidFill>
                <a:latin typeface="Merriweather" pitchFamily="34" charset="0"/>
                <a:ea typeface="Merriweather" pitchFamily="34" charset="-122"/>
                <a:cs typeface="Merriweather" pitchFamily="34" charset="-120"/>
              </a:rPr>
              <a:t> 5 </a:t>
            </a:r>
            <a:r>
              <a:rPr lang="en-US" sz="1800" dirty="0" err="1">
                <a:solidFill>
                  <a:srgbClr val="E2E6E9"/>
                </a:solidFill>
                <a:latin typeface="Merriweather" pitchFamily="34" charset="0"/>
                <a:ea typeface="Merriweather" pitchFamily="34" charset="-122"/>
                <a:cs typeface="Merriweather" pitchFamily="34" charset="-120"/>
              </a:rPr>
              <a:t>chủ</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đề</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được</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xác</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định</a:t>
            </a:r>
            <a:r>
              <a:rPr lang="en-US" sz="1800" dirty="0">
                <a:solidFill>
                  <a:srgbClr val="E2E6E9"/>
                </a:solidFill>
                <a:latin typeface="Merriweather" pitchFamily="34" charset="0"/>
                <a:ea typeface="Merriweather" pitchFamily="34" charset="-122"/>
                <a:cs typeface="Merriweather" pitchFamily="34" charset="-120"/>
              </a:rPr>
              <a:t>.</a:t>
            </a:r>
            <a:endParaRPr lang="en-US" sz="1800" dirty="0"/>
          </a:p>
        </p:txBody>
      </p:sp>
      <p:sp>
        <p:nvSpPr>
          <p:cNvPr id="16" name="Hộp Văn bản 15">
            <a:extLst>
              <a:ext uri="{FF2B5EF4-FFF2-40B4-BE49-F238E27FC236}">
                <a16:creationId xmlns:a16="http://schemas.microsoft.com/office/drawing/2014/main" id="{E6B0CF73-0B83-539E-C4D8-3DEC1CC2C811}"/>
              </a:ext>
            </a:extLst>
          </p:cNvPr>
          <p:cNvSpPr txBox="1"/>
          <p:nvPr/>
        </p:nvSpPr>
        <p:spPr>
          <a:xfrm>
            <a:off x="7315200" y="3252019"/>
            <a:ext cx="5538431" cy="646331"/>
          </a:xfrm>
          <a:prstGeom prst="rect">
            <a:avLst/>
          </a:prstGeom>
          <a:noFill/>
        </p:spPr>
        <p:txBody>
          <a:bodyPr wrap="square" rtlCol="0">
            <a:spAutoFit/>
          </a:bodyPr>
          <a:lstStyle/>
          <a:p>
            <a:pPr marL="285750" indent="-285750">
              <a:buFont typeface="Arial" panose="020B0604020202020204" pitchFamily="34" charset="0"/>
              <a:buChar char="•"/>
            </a:pPr>
            <a:r>
              <a:rPr lang="en-US" sz="1800" b="1" dirty="0" err="1">
                <a:solidFill>
                  <a:srgbClr val="E2E6E9"/>
                </a:solidFill>
                <a:latin typeface="Merriweather" pitchFamily="34" charset="0"/>
                <a:ea typeface="Merriweather" pitchFamily="34" charset="-122"/>
                <a:cs typeface="Merriweather" pitchFamily="34" charset="-120"/>
              </a:rPr>
              <a:t>Chủ</a:t>
            </a:r>
            <a:r>
              <a:rPr lang="en-US" sz="1800" b="1" dirty="0">
                <a:solidFill>
                  <a:srgbClr val="E2E6E9"/>
                </a:solidFill>
                <a:latin typeface="Merriweather" pitchFamily="34" charset="0"/>
                <a:ea typeface="Merriweather" pitchFamily="34" charset="-122"/>
                <a:cs typeface="Merriweather" pitchFamily="34" charset="-120"/>
              </a:rPr>
              <a:t> </a:t>
            </a:r>
            <a:r>
              <a:rPr lang="en-US" sz="1800" b="1" dirty="0" err="1">
                <a:solidFill>
                  <a:srgbClr val="E2E6E9"/>
                </a:solidFill>
                <a:latin typeface="Merriweather" pitchFamily="34" charset="0"/>
                <a:ea typeface="Merriweather" pitchFamily="34" charset="-122"/>
                <a:cs typeface="Merriweather" pitchFamily="34" charset="-120"/>
              </a:rPr>
              <a:t>đề</a:t>
            </a:r>
            <a:r>
              <a:rPr lang="en-US" sz="1800" b="1" dirty="0">
                <a:solidFill>
                  <a:srgbClr val="E2E6E9"/>
                </a:solidFill>
                <a:latin typeface="Merriweather" pitchFamily="34" charset="0"/>
                <a:ea typeface="Merriweather" pitchFamily="34" charset="-122"/>
                <a:cs typeface="Merriweather" pitchFamily="34" charset="-120"/>
              </a:rPr>
              <a:t> 1</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chiếm</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tỷ</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lệ</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lớn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nhất</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trong</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tập</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dữ</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liệu</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vòng</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tròn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lớn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nhất</a:t>
            </a:r>
            <a:r>
              <a:rPr lang="en-US" sz="1800" dirty="0">
                <a:solidFill>
                  <a:srgbClr val="E2E6E9"/>
                </a:solidFill>
                <a:latin typeface="Merriweather" pitchFamily="34" charset="0"/>
                <a:ea typeface="Merriweather" pitchFamily="34" charset="-122"/>
                <a:cs typeface="Merriweather" pitchFamily="34" charset="-120"/>
              </a:rPr>
              <a:t>).</a:t>
            </a:r>
            <a:endParaRPr lang="en-US" sz="1800" dirty="0"/>
          </a:p>
        </p:txBody>
      </p:sp>
      <p:sp>
        <p:nvSpPr>
          <p:cNvPr id="17" name="Hộp Văn bản 16">
            <a:extLst>
              <a:ext uri="{FF2B5EF4-FFF2-40B4-BE49-F238E27FC236}">
                <a16:creationId xmlns:a16="http://schemas.microsoft.com/office/drawing/2014/main" id="{88764B74-622B-FE90-4AC4-59B5332A1D34}"/>
              </a:ext>
            </a:extLst>
          </p:cNvPr>
          <p:cNvSpPr txBox="1"/>
          <p:nvPr/>
        </p:nvSpPr>
        <p:spPr>
          <a:xfrm>
            <a:off x="7315200" y="4099442"/>
            <a:ext cx="6217920"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2E6E9"/>
                </a:solidFill>
                <a:latin typeface="Merriweather" pitchFamily="34" charset="0"/>
                <a:ea typeface="Merriweather" pitchFamily="34" charset="-122"/>
                <a:cs typeface="Merriweather" pitchFamily="34" charset="-120"/>
              </a:rPr>
              <a:t>Các </a:t>
            </a:r>
            <a:r>
              <a:rPr lang="en-US" sz="1800" dirty="0" err="1">
                <a:solidFill>
                  <a:srgbClr val="E2E6E9"/>
                </a:solidFill>
                <a:latin typeface="Merriweather" pitchFamily="34" charset="0"/>
                <a:ea typeface="Merriweather" pitchFamily="34" charset="-122"/>
                <a:cs typeface="Merriweather" pitchFamily="34" charset="-120"/>
              </a:rPr>
              <a:t>chủ</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đề</a:t>
            </a:r>
            <a:r>
              <a:rPr lang="en-US" sz="1800" dirty="0">
                <a:solidFill>
                  <a:srgbClr val="E2E6E9"/>
                </a:solidFill>
                <a:latin typeface="Merriweather" pitchFamily="34" charset="0"/>
                <a:ea typeface="Merriweather" pitchFamily="34" charset="-122"/>
                <a:cs typeface="Merriweather" pitchFamily="34" charset="-120"/>
              </a:rPr>
              <a:t> </a:t>
            </a:r>
            <a:r>
              <a:rPr lang="en-US" sz="1800" b="1" dirty="0">
                <a:solidFill>
                  <a:srgbClr val="E2E6E9"/>
                </a:solidFill>
                <a:latin typeface="Merriweather" pitchFamily="34" charset="0"/>
                <a:ea typeface="Merriweather" pitchFamily="34" charset="-122"/>
                <a:cs typeface="Merriweather" pitchFamily="34" charset="-120"/>
              </a:rPr>
              <a:t>2, 4 </a:t>
            </a:r>
            <a:r>
              <a:rPr lang="en-US" sz="1800" b="1" dirty="0" err="1">
                <a:solidFill>
                  <a:srgbClr val="E2E6E9"/>
                </a:solidFill>
                <a:latin typeface="Merriweather" pitchFamily="34" charset="0"/>
                <a:ea typeface="Merriweather" pitchFamily="34" charset="-122"/>
                <a:cs typeface="Merriweather" pitchFamily="34" charset="-120"/>
              </a:rPr>
              <a:t>và</a:t>
            </a:r>
            <a:r>
              <a:rPr lang="en-US" sz="1800" b="1" dirty="0">
                <a:solidFill>
                  <a:srgbClr val="E2E6E9"/>
                </a:solidFill>
                <a:latin typeface="Merriweather" pitchFamily="34" charset="0"/>
                <a:ea typeface="Merriweather" pitchFamily="34" charset="-122"/>
                <a:cs typeface="Merriweather" pitchFamily="34" charset="-120"/>
              </a:rPr>
              <a:t> 5</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gần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nhau</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có</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thể</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đang</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đề</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cập</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đến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nội</a:t>
            </a:r>
            <a:r>
              <a:rPr lang="en-US" sz="1800" dirty="0">
                <a:solidFill>
                  <a:srgbClr val="E2E6E9"/>
                </a:solidFill>
                <a:latin typeface="Merriweather" pitchFamily="34" charset="0"/>
                <a:ea typeface="Merriweather" pitchFamily="34" charset="-122"/>
                <a:cs typeface="Merriweather" pitchFamily="34" charset="-120"/>
              </a:rPr>
              <a:t> dung </a:t>
            </a:r>
            <a:r>
              <a:rPr lang="en-US" sz="1800" dirty="0" err="1">
                <a:solidFill>
                  <a:srgbClr val="E2E6E9"/>
                </a:solidFill>
                <a:latin typeface="Merriweather" pitchFamily="34" charset="0"/>
                <a:ea typeface="Merriweather" pitchFamily="34" charset="-122"/>
                <a:cs typeface="Merriweather" pitchFamily="34" charset="-120"/>
              </a:rPr>
              <a:t>liên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quan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hoặc</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chồng</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chéo</a:t>
            </a:r>
            <a:r>
              <a:rPr lang="en-US" sz="1800" dirty="0">
                <a:solidFill>
                  <a:srgbClr val="E2E6E9"/>
                </a:solidFill>
                <a:latin typeface="Merriweather" pitchFamily="34" charset="0"/>
                <a:ea typeface="Merriweather" pitchFamily="34" charset="-122"/>
                <a:cs typeface="Merriweather" pitchFamily="34" charset="-120"/>
              </a:rPr>
              <a:t>.</a:t>
            </a:r>
            <a:endParaRPr lang="en-US" sz="1800" dirty="0"/>
          </a:p>
          <a:p>
            <a:endParaRPr lang="en-US" dirty="0"/>
          </a:p>
        </p:txBody>
      </p:sp>
      <p:sp>
        <p:nvSpPr>
          <p:cNvPr id="20" name="Hộp Văn bản 19">
            <a:extLst>
              <a:ext uri="{FF2B5EF4-FFF2-40B4-BE49-F238E27FC236}">
                <a16:creationId xmlns:a16="http://schemas.microsoft.com/office/drawing/2014/main" id="{58EE3547-86DD-D2BD-37B9-8E93E732969C}"/>
              </a:ext>
            </a:extLst>
          </p:cNvPr>
          <p:cNvSpPr txBox="1"/>
          <p:nvPr/>
        </p:nvSpPr>
        <p:spPr>
          <a:xfrm>
            <a:off x="7315200" y="5085394"/>
            <a:ext cx="6311590" cy="646331"/>
          </a:xfrm>
          <a:prstGeom prst="rect">
            <a:avLst/>
          </a:prstGeom>
          <a:noFill/>
        </p:spPr>
        <p:txBody>
          <a:bodyPr wrap="square" rtlCol="0">
            <a:spAutoFit/>
          </a:bodyPr>
          <a:lstStyle/>
          <a:p>
            <a:pPr marL="285750" indent="-285750">
              <a:buFont typeface="Arial" panose="020B0604020202020204" pitchFamily="34" charset="0"/>
              <a:buChar char="•"/>
            </a:pPr>
            <a:r>
              <a:rPr lang="en-US" sz="1800" b="1" dirty="0" err="1">
                <a:solidFill>
                  <a:srgbClr val="E2E6E9"/>
                </a:solidFill>
                <a:latin typeface="Merriweather" pitchFamily="34" charset="0"/>
                <a:ea typeface="Merriweather" pitchFamily="34" charset="-122"/>
                <a:cs typeface="Merriweather" pitchFamily="34" charset="-120"/>
              </a:rPr>
              <a:t>Chủ</a:t>
            </a:r>
            <a:r>
              <a:rPr lang="en-US" sz="1800" b="1" dirty="0">
                <a:solidFill>
                  <a:srgbClr val="E2E6E9"/>
                </a:solidFill>
                <a:latin typeface="Merriweather" pitchFamily="34" charset="0"/>
                <a:ea typeface="Merriweather" pitchFamily="34" charset="-122"/>
                <a:cs typeface="Merriweather" pitchFamily="34" charset="-120"/>
              </a:rPr>
              <a:t> </a:t>
            </a:r>
            <a:r>
              <a:rPr lang="en-US" sz="1800" b="1" dirty="0" err="1">
                <a:solidFill>
                  <a:srgbClr val="E2E6E9"/>
                </a:solidFill>
                <a:latin typeface="Merriweather" pitchFamily="34" charset="0"/>
                <a:ea typeface="Merriweather" pitchFamily="34" charset="-122"/>
                <a:cs typeface="Merriweather" pitchFamily="34" charset="-120"/>
              </a:rPr>
              <a:t>đề</a:t>
            </a:r>
            <a:r>
              <a:rPr lang="en-US" sz="1800" b="1" dirty="0">
                <a:solidFill>
                  <a:srgbClr val="E2E6E9"/>
                </a:solidFill>
                <a:latin typeface="Merriweather" pitchFamily="34" charset="0"/>
                <a:ea typeface="Merriweather" pitchFamily="34" charset="-122"/>
                <a:cs typeface="Merriweather" pitchFamily="34" charset="-120"/>
              </a:rPr>
              <a:t> 3</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nằm</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tách</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biệt</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hơn</a:t>
            </a:r>
            <a:r>
              <a:rPr lang="en-US" sz="1800" dirty="0">
                <a:solidFill>
                  <a:srgbClr val="E2E6E9"/>
                </a:solidFill>
                <a:latin typeface="Merriweather" pitchFamily="34" charset="0"/>
                <a:ea typeface="Merriweather" pitchFamily="34" charset="-122"/>
                <a:cs typeface="Merriweather" pitchFamily="34" charset="-120"/>
              </a:rPr>
              <a:t> → </a:t>
            </a:r>
            <a:r>
              <a:rPr lang="en-US" sz="1800" dirty="0" err="1">
                <a:solidFill>
                  <a:srgbClr val="E2E6E9"/>
                </a:solidFill>
                <a:latin typeface="Merriweather" pitchFamily="34" charset="0"/>
                <a:ea typeface="Merriweather" pitchFamily="34" charset="-122"/>
                <a:cs typeface="Merriweather" pitchFamily="34" charset="-120"/>
              </a:rPr>
              <a:t>có</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khả</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năng</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chứa</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nội</a:t>
            </a:r>
            <a:r>
              <a:rPr lang="en-US" sz="1800" dirty="0">
                <a:solidFill>
                  <a:srgbClr val="E2E6E9"/>
                </a:solidFill>
                <a:latin typeface="Merriweather" pitchFamily="34" charset="0"/>
                <a:ea typeface="Merriweather" pitchFamily="34" charset="-122"/>
                <a:cs typeface="Merriweather" pitchFamily="34" charset="-120"/>
              </a:rPr>
              <a:t> dung </a:t>
            </a:r>
            <a:r>
              <a:rPr lang="en-US" sz="1800" dirty="0" err="1">
                <a:solidFill>
                  <a:srgbClr val="E2E6E9"/>
                </a:solidFill>
                <a:latin typeface="Merriweather" pitchFamily="34" charset="0"/>
                <a:ea typeface="Merriweather" pitchFamily="34" charset="-122"/>
                <a:cs typeface="Merriweather" pitchFamily="34" charset="-120"/>
              </a:rPr>
              <a:t>khác</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biệt</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hơn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các</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chủ</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đề</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còn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lại</a:t>
            </a:r>
            <a:r>
              <a:rPr lang="en-US" sz="1800" dirty="0">
                <a:solidFill>
                  <a:srgbClr val="E2E6E9"/>
                </a:solidFill>
                <a:latin typeface="Merriweather" pitchFamily="34" charset="0"/>
                <a:ea typeface="Merriweather" pitchFamily="34" charset="-122"/>
                <a:cs typeface="Merriweather" pitchFamily="34" charset="-120"/>
              </a:rPr>
              <a:t>.</a:t>
            </a:r>
            <a:endParaRPr lang="en-US"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1737643-8BDF-BD94-3DEF-3D8DDDFDF44B}"/>
              </a:ext>
            </a:extLst>
          </p:cNvPr>
          <p:cNvSpPr/>
          <p:nvPr/>
        </p:nvSpPr>
        <p:spPr>
          <a:xfrm>
            <a:off x="863798" y="1046202"/>
            <a:ext cx="6170771" cy="771287"/>
          </a:xfrm>
          <a:prstGeom prst="rect">
            <a:avLst/>
          </a:prstGeom>
          <a:noFill/>
          <a:ln/>
        </p:spPr>
        <p:txBody>
          <a:bodyPr wrap="none" lIns="0" tIns="0" rIns="0" bIns="0" rtlCol="0" anchor="t"/>
          <a:lstStyle/>
          <a:p>
            <a:pPr marL="0" indent="0" algn="l">
              <a:lnSpc>
                <a:spcPts val="6050"/>
              </a:lnSpc>
              <a:buNone/>
            </a:pPr>
            <a:endParaRPr lang="en-US" sz="4850" dirty="0"/>
          </a:p>
        </p:txBody>
      </p:sp>
      <p:sp>
        <p:nvSpPr>
          <p:cNvPr id="3" name="Text 1">
            <a:extLst>
              <a:ext uri="{FF2B5EF4-FFF2-40B4-BE49-F238E27FC236}">
                <a16:creationId xmlns:a16="http://schemas.microsoft.com/office/drawing/2014/main" id="{0AAA3E67-BE49-DDD1-851A-844519C22102}"/>
              </a:ext>
            </a:extLst>
          </p:cNvPr>
          <p:cNvSpPr/>
          <p:nvPr/>
        </p:nvSpPr>
        <p:spPr>
          <a:xfrm>
            <a:off x="863798" y="2187654"/>
            <a:ext cx="12549783" cy="462796"/>
          </a:xfrm>
          <a:prstGeom prst="rect">
            <a:avLst/>
          </a:prstGeom>
          <a:noFill/>
          <a:ln/>
        </p:spPr>
        <p:txBody>
          <a:bodyPr wrap="none" lIns="0" tIns="0" rIns="0" bIns="0" rtlCol="0" anchor="t"/>
          <a:lstStyle/>
          <a:p>
            <a:pPr marL="0" indent="0" algn="l">
              <a:lnSpc>
                <a:spcPts val="3600"/>
              </a:lnSpc>
              <a:buNone/>
            </a:pPr>
            <a:endParaRPr lang="en-US" sz="2900" dirty="0"/>
          </a:p>
        </p:txBody>
      </p:sp>
      <p:sp>
        <p:nvSpPr>
          <p:cNvPr id="11" name="Text 9">
            <a:extLst>
              <a:ext uri="{FF2B5EF4-FFF2-40B4-BE49-F238E27FC236}">
                <a16:creationId xmlns:a16="http://schemas.microsoft.com/office/drawing/2014/main" id="{21B88B68-52F6-B14C-C9E3-59943A9582BA}"/>
              </a:ext>
            </a:extLst>
          </p:cNvPr>
          <p:cNvSpPr/>
          <p:nvPr/>
        </p:nvSpPr>
        <p:spPr>
          <a:xfrm>
            <a:off x="7138689" y="5356697"/>
            <a:ext cx="12902803" cy="315992"/>
          </a:xfrm>
          <a:prstGeom prst="rect">
            <a:avLst/>
          </a:prstGeom>
          <a:noFill/>
          <a:ln/>
        </p:spPr>
        <p:txBody>
          <a:bodyPr wrap="none" lIns="0" tIns="0" rIns="0" bIns="0" rtlCol="0" anchor="t"/>
          <a:lstStyle/>
          <a:p>
            <a:pPr algn="l">
              <a:lnSpc>
                <a:spcPts val="3100"/>
              </a:lnSpc>
              <a:buSzPct val="100000"/>
            </a:pPr>
            <a:endParaRPr lang="en-US" sz="1900" dirty="0"/>
          </a:p>
        </p:txBody>
      </p:sp>
      <p:pic>
        <p:nvPicPr>
          <p:cNvPr id="13" name="Hình ảnh 12">
            <a:extLst>
              <a:ext uri="{FF2B5EF4-FFF2-40B4-BE49-F238E27FC236}">
                <a16:creationId xmlns:a16="http://schemas.microsoft.com/office/drawing/2014/main" id="{8DC432CB-EB6C-F6E8-5BC5-28118F463FD0}"/>
              </a:ext>
            </a:extLst>
          </p:cNvPr>
          <p:cNvPicPr>
            <a:picLocks noChangeAspect="1"/>
          </p:cNvPicPr>
          <p:nvPr/>
        </p:nvPicPr>
        <p:blipFill>
          <a:blip r:embed="rId2"/>
          <a:stretch>
            <a:fillRect/>
          </a:stretch>
        </p:blipFill>
        <p:spPr>
          <a:xfrm>
            <a:off x="177800" y="262890"/>
            <a:ext cx="6527660" cy="7760969"/>
          </a:xfrm>
          <a:prstGeom prst="rect">
            <a:avLst/>
          </a:prstGeom>
        </p:spPr>
      </p:pic>
      <p:sp>
        <p:nvSpPr>
          <p:cNvPr id="14" name="Hộp Văn bản 13">
            <a:extLst>
              <a:ext uri="{FF2B5EF4-FFF2-40B4-BE49-F238E27FC236}">
                <a16:creationId xmlns:a16="http://schemas.microsoft.com/office/drawing/2014/main" id="{1F4BFF69-AD97-67A8-14EB-CEF17215EC0C}"/>
              </a:ext>
            </a:extLst>
          </p:cNvPr>
          <p:cNvSpPr txBox="1"/>
          <p:nvPr/>
        </p:nvSpPr>
        <p:spPr>
          <a:xfrm>
            <a:off x="6846570" y="1727954"/>
            <a:ext cx="7418070" cy="707886"/>
          </a:xfrm>
          <a:prstGeom prst="rect">
            <a:avLst/>
          </a:prstGeom>
          <a:noFill/>
        </p:spPr>
        <p:txBody>
          <a:bodyPr wrap="square" rtlCol="0">
            <a:spAutoFit/>
          </a:bodyPr>
          <a:lstStyle/>
          <a:p>
            <a:r>
              <a:rPr lang="en-US" sz="2000" dirty="0" err="1">
                <a:solidFill>
                  <a:srgbClr val="F5F0F0"/>
                </a:solidFill>
                <a:latin typeface="Merriweather" pitchFamily="34" charset="0"/>
                <a:ea typeface="Merriweather" pitchFamily="34" charset="-122"/>
                <a:cs typeface="Merriweather" pitchFamily="34" charset="-120"/>
              </a:rPr>
              <a:t>Biểu</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đồ</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từ</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khóa</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nổi</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bật</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nhất</a:t>
            </a:r>
            <a:r>
              <a:rPr lang="en-US" sz="2000" dirty="0">
                <a:solidFill>
                  <a:srgbClr val="F5F0F0"/>
                </a:solidFill>
                <a:latin typeface="Merriweather" pitchFamily="34" charset="0"/>
                <a:ea typeface="Merriweather" pitchFamily="34" charset="-122"/>
                <a:cs typeface="Merriweather" pitchFamily="34" charset="-120"/>
              </a:rPr>
              <a:t> (</a:t>
            </a:r>
            <a:r>
              <a:rPr lang="en-US" sz="2000" dirty="0" err="1">
                <a:solidFill>
                  <a:srgbClr val="F5F0F0"/>
                </a:solidFill>
                <a:latin typeface="Merriweather" pitchFamily="34" charset="0"/>
                <a:ea typeface="Merriweather" pitchFamily="34" charset="-122"/>
                <a:cs typeface="Merriweather" pitchFamily="34" charset="-120"/>
              </a:rPr>
              <a:t>phải</a:t>
            </a:r>
            <a:r>
              <a:rPr lang="en-US" sz="2000" dirty="0">
                <a:solidFill>
                  <a:srgbClr val="F5F0F0"/>
                </a:solidFill>
                <a:latin typeface="Merriweather" pitchFamily="34" charset="0"/>
                <a:ea typeface="Merriweather" pitchFamily="34" charset="-122"/>
                <a:cs typeface="Merriweather" pitchFamily="34" charset="-120"/>
              </a:rPr>
              <a:t>) – </a:t>
            </a:r>
            <a:r>
              <a:rPr lang="en-US" sz="2000" b="1" i="1" dirty="0">
                <a:solidFill>
                  <a:srgbClr val="F5F0F0"/>
                </a:solidFill>
                <a:latin typeface="Merriweather" pitchFamily="34" charset="0"/>
                <a:ea typeface="Merriweather" pitchFamily="34" charset="-122"/>
                <a:cs typeface="Merriweather" pitchFamily="34" charset="-120"/>
              </a:rPr>
              <a:t>Top-30 Most Salient Terms</a:t>
            </a:r>
            <a:r>
              <a:rPr lang="en-US" sz="2000" dirty="0">
                <a:solidFill>
                  <a:srgbClr val="F5F0F0"/>
                </a:solidFill>
                <a:latin typeface="Merriweather" pitchFamily="34" charset="0"/>
                <a:ea typeface="Merriweather" pitchFamily="34" charset="-122"/>
                <a:cs typeface="Merriweather" pitchFamily="34" charset="-120"/>
              </a:rPr>
              <a:t>:</a:t>
            </a:r>
            <a:endParaRPr lang="en-US" sz="2000" dirty="0"/>
          </a:p>
        </p:txBody>
      </p:sp>
      <p:sp>
        <p:nvSpPr>
          <p:cNvPr id="15" name="Hộp Văn bản 14">
            <a:extLst>
              <a:ext uri="{FF2B5EF4-FFF2-40B4-BE49-F238E27FC236}">
                <a16:creationId xmlns:a16="http://schemas.microsoft.com/office/drawing/2014/main" id="{0B661725-2790-67CC-BD2D-37D66911A025}"/>
              </a:ext>
            </a:extLst>
          </p:cNvPr>
          <p:cNvSpPr txBox="1"/>
          <p:nvPr/>
        </p:nvSpPr>
        <p:spPr>
          <a:xfrm>
            <a:off x="7315200" y="2740706"/>
            <a:ext cx="7230071"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err="1">
                <a:solidFill>
                  <a:srgbClr val="E2E6E9"/>
                </a:solidFill>
                <a:latin typeface="Merriweather" pitchFamily="34" charset="0"/>
                <a:ea typeface="Merriweather" pitchFamily="34" charset="-122"/>
                <a:cs typeface="Merriweather" pitchFamily="34" charset="-120"/>
              </a:rPr>
              <a:t>Từ</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khóa</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nổi</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bật</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nhất</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là</a:t>
            </a:r>
            <a:r>
              <a:rPr lang="en-US" sz="1800" dirty="0">
                <a:solidFill>
                  <a:srgbClr val="E2E6E9"/>
                </a:solidFill>
                <a:latin typeface="Merriweather" pitchFamily="34" charset="0"/>
                <a:ea typeface="Merriweather" pitchFamily="34" charset="-122"/>
                <a:cs typeface="Merriweather" pitchFamily="34" charset="-120"/>
              </a:rPr>
              <a:t> </a:t>
            </a:r>
            <a:r>
              <a:rPr lang="en-US" sz="1800" b="1" dirty="0">
                <a:solidFill>
                  <a:srgbClr val="E2E6E9"/>
                </a:solidFill>
                <a:latin typeface="Merriweather" pitchFamily="34" charset="0"/>
                <a:ea typeface="Merriweather" pitchFamily="34" charset="-122"/>
                <a:cs typeface="Merriweather" pitchFamily="34" charset="-120"/>
              </a:rPr>
              <a:t>"god"</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theo</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sau</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là</a:t>
            </a:r>
            <a:r>
              <a:rPr lang="en-US" sz="1800" dirty="0">
                <a:solidFill>
                  <a:srgbClr val="E2E6E9"/>
                </a:solidFill>
                <a:latin typeface="Merriweather" pitchFamily="34" charset="0"/>
                <a:ea typeface="Merriweather" pitchFamily="34" charset="-122"/>
                <a:cs typeface="Merriweather" pitchFamily="34" charset="-120"/>
              </a:rPr>
              <a:t> </a:t>
            </a:r>
            <a:r>
              <a:rPr lang="en-US" sz="1800" b="1" dirty="0">
                <a:solidFill>
                  <a:srgbClr val="E2E6E9"/>
                </a:solidFill>
                <a:latin typeface="Merriweather" pitchFamily="34" charset="0"/>
                <a:ea typeface="Merriweather" pitchFamily="34" charset="-122"/>
                <a:cs typeface="Merriweather" pitchFamily="34" charset="-120"/>
              </a:rPr>
              <a:t>"system", "atheism", "think", "atheists", "</a:t>
            </a:r>
            <a:r>
              <a:rPr lang="en-US" sz="1800" b="1" dirty="0" err="1">
                <a:solidFill>
                  <a:srgbClr val="E2E6E9"/>
                </a:solidFill>
                <a:latin typeface="Merriweather" pitchFamily="34" charset="0"/>
                <a:ea typeface="Merriweather" pitchFamily="34" charset="-122"/>
                <a:cs typeface="Merriweather" pitchFamily="34" charset="-120"/>
              </a:rPr>
              <a:t>islam</a:t>
            </a:r>
            <a:r>
              <a:rPr lang="en-US" sz="1800" b="1" dirty="0">
                <a:solidFill>
                  <a:srgbClr val="E2E6E9"/>
                </a:solidFill>
                <a:latin typeface="Merriweather" pitchFamily="34" charset="0"/>
                <a:ea typeface="Merriweather" pitchFamily="34" charset="-122"/>
                <a:cs typeface="Merriweather" pitchFamily="34" charset="-120"/>
              </a:rPr>
              <a:t>", "</a:t>
            </a:r>
            <a:r>
              <a:rPr lang="en-US" sz="1800" b="1" dirty="0" err="1">
                <a:solidFill>
                  <a:srgbClr val="E2E6E9"/>
                </a:solidFill>
                <a:latin typeface="Merriweather" pitchFamily="34" charset="0"/>
                <a:ea typeface="Merriweather" pitchFamily="34" charset="-122"/>
                <a:cs typeface="Merriweather" pitchFamily="34" charset="-120"/>
              </a:rPr>
              <a:t>jesus</a:t>
            </a:r>
            <a:r>
              <a:rPr lang="en-US" sz="1800" b="1" dirty="0">
                <a:solidFill>
                  <a:srgbClr val="E2E6E9"/>
                </a:solidFill>
                <a:latin typeface="Merriweather" pitchFamily="34" charset="0"/>
                <a:ea typeface="Merriweather" pitchFamily="34" charset="-122"/>
                <a:cs typeface="Merriweather" pitchFamily="34" charset="-120"/>
              </a:rPr>
              <a:t>"</a:t>
            </a:r>
            <a:r>
              <a:rPr lang="en-US" sz="1800" dirty="0">
                <a:solidFill>
                  <a:srgbClr val="E2E6E9"/>
                </a:solidFill>
                <a:latin typeface="Merriweather" pitchFamily="34" charset="0"/>
                <a:ea typeface="Merriweather" pitchFamily="34" charset="-122"/>
                <a:cs typeface="Merriweather" pitchFamily="34" charset="-120"/>
              </a:rPr>
              <a:t>.</a:t>
            </a:r>
            <a:endParaRPr lang="en-US" sz="1800" dirty="0"/>
          </a:p>
        </p:txBody>
      </p:sp>
      <p:sp>
        <p:nvSpPr>
          <p:cNvPr id="16" name="Hộp Văn bản 15">
            <a:extLst>
              <a:ext uri="{FF2B5EF4-FFF2-40B4-BE49-F238E27FC236}">
                <a16:creationId xmlns:a16="http://schemas.microsoft.com/office/drawing/2014/main" id="{796089CC-93B1-FC7E-08BD-A1D5D76999E8}"/>
              </a:ext>
            </a:extLst>
          </p:cNvPr>
          <p:cNvSpPr txBox="1"/>
          <p:nvPr/>
        </p:nvSpPr>
        <p:spPr>
          <a:xfrm>
            <a:off x="7315200" y="3681709"/>
            <a:ext cx="6549390"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err="1">
                <a:solidFill>
                  <a:srgbClr val="E2E6E9"/>
                </a:solidFill>
                <a:latin typeface="Merriweather" pitchFamily="34" charset="0"/>
                <a:ea typeface="Merriweather" pitchFamily="34" charset="-122"/>
                <a:cs typeface="Merriweather" pitchFamily="34" charset="-120"/>
              </a:rPr>
              <a:t>Phần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lớn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từ</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khóa</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đều</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liên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quan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đến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tôn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giáo</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đức</a:t>
            </a:r>
            <a:r>
              <a:rPr lang="en-US" sz="1800" dirty="0">
                <a:solidFill>
                  <a:srgbClr val="E2E6E9"/>
                </a:solidFill>
                <a:latin typeface="Merriweather" pitchFamily="34" charset="0"/>
                <a:ea typeface="Merriweather" pitchFamily="34" charset="-122"/>
                <a:cs typeface="Merriweather" pitchFamily="34" charset="-120"/>
              </a:rPr>
              <a:t> tin </a:t>
            </a:r>
            <a:r>
              <a:rPr lang="en-US" sz="1800" dirty="0" err="1">
                <a:solidFill>
                  <a:srgbClr val="E2E6E9"/>
                </a:solidFill>
                <a:latin typeface="Merriweather" pitchFamily="34" charset="0"/>
                <a:ea typeface="Merriweather" pitchFamily="34" charset="-122"/>
                <a:cs typeface="Merriweather" pitchFamily="34" charset="-120"/>
              </a:rPr>
              <a:t>và</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triết</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học</a:t>
            </a:r>
            <a:r>
              <a:rPr lang="en-US" sz="1800" dirty="0">
                <a:solidFill>
                  <a:srgbClr val="E2E6E9"/>
                </a:solidFill>
                <a:latin typeface="Merriweather" pitchFamily="34" charset="0"/>
                <a:ea typeface="Merriweather" pitchFamily="34" charset="-122"/>
                <a:cs typeface="Merriweather" pitchFamily="34" charset="-120"/>
              </a:rPr>
              <a:t> → </a:t>
            </a:r>
            <a:r>
              <a:rPr lang="en-US" sz="1800" dirty="0" err="1">
                <a:solidFill>
                  <a:srgbClr val="E2E6E9"/>
                </a:solidFill>
                <a:latin typeface="Merriweather" pitchFamily="34" charset="0"/>
                <a:ea typeface="Merriweather" pitchFamily="34" charset="-122"/>
                <a:cs typeface="Merriweather" pitchFamily="34" charset="-120"/>
              </a:rPr>
              <a:t>gợi</a:t>
            </a:r>
            <a:r>
              <a:rPr lang="en-US" sz="1800" dirty="0">
                <a:solidFill>
                  <a:srgbClr val="E2E6E9"/>
                </a:solidFill>
                <a:latin typeface="Merriweather" pitchFamily="34" charset="0"/>
                <a:ea typeface="Merriweather" pitchFamily="34" charset="-122"/>
                <a:cs typeface="Merriweather" pitchFamily="34" charset="-120"/>
              </a:rPr>
              <a:t> ý </a:t>
            </a:r>
            <a:r>
              <a:rPr lang="en-US" sz="1800" dirty="0" err="1">
                <a:solidFill>
                  <a:srgbClr val="E2E6E9"/>
                </a:solidFill>
                <a:latin typeface="Merriweather" pitchFamily="34" charset="0"/>
                <a:ea typeface="Merriweather" pitchFamily="34" charset="-122"/>
                <a:cs typeface="Merriweather" pitchFamily="34" charset="-120"/>
              </a:rPr>
              <a:t>rằng</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các</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chủ</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đề</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đều</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có</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nội</a:t>
            </a:r>
            <a:r>
              <a:rPr lang="en-US" sz="1800" dirty="0">
                <a:solidFill>
                  <a:srgbClr val="E2E6E9"/>
                </a:solidFill>
                <a:latin typeface="Merriweather" pitchFamily="34" charset="0"/>
                <a:ea typeface="Merriweather" pitchFamily="34" charset="-122"/>
                <a:cs typeface="Merriweather" pitchFamily="34" charset="-120"/>
              </a:rPr>
              <a:t> dung </a:t>
            </a:r>
            <a:r>
              <a:rPr lang="en-US" sz="1800" dirty="0" err="1">
                <a:solidFill>
                  <a:srgbClr val="E2E6E9"/>
                </a:solidFill>
                <a:latin typeface="Merriweather" pitchFamily="34" charset="0"/>
                <a:ea typeface="Merriweather" pitchFamily="34" charset="-122"/>
                <a:cs typeface="Merriweather" pitchFamily="34" charset="-120"/>
              </a:rPr>
              <a:t>xoay</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quanh</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các</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chủ</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đề</a:t>
            </a:r>
            <a:r>
              <a:rPr lang="en-US" sz="1800" dirty="0">
                <a:solidFill>
                  <a:srgbClr val="E2E6E9"/>
                </a:solidFill>
                <a:latin typeface="Merriweather" pitchFamily="34" charset="0"/>
                <a:ea typeface="Merriweather" pitchFamily="34" charset="-122"/>
                <a:cs typeface="Merriweather" pitchFamily="34" charset="-120"/>
              </a:rPr>
              <a:t> </a:t>
            </a:r>
            <a:r>
              <a:rPr lang="en-US" sz="1800" b="1" dirty="0" err="1">
                <a:solidFill>
                  <a:srgbClr val="E2E6E9"/>
                </a:solidFill>
                <a:latin typeface="Merriweather" pitchFamily="34" charset="0"/>
                <a:ea typeface="Merriweather" pitchFamily="34" charset="-122"/>
                <a:cs typeface="Merriweather" pitchFamily="34" charset="-120"/>
              </a:rPr>
              <a:t>tôn</a:t>
            </a:r>
            <a:r>
              <a:rPr lang="en-US" sz="1800" b="1" dirty="0">
                <a:solidFill>
                  <a:srgbClr val="E2E6E9"/>
                </a:solidFill>
                <a:latin typeface="Merriweather" pitchFamily="34" charset="0"/>
                <a:ea typeface="Merriweather" pitchFamily="34" charset="-122"/>
                <a:cs typeface="Merriweather" pitchFamily="34" charset="-120"/>
              </a:rPr>
              <a:t> </a:t>
            </a:r>
            <a:r>
              <a:rPr lang="en-US" sz="1800" b="1" dirty="0" err="1">
                <a:solidFill>
                  <a:srgbClr val="E2E6E9"/>
                </a:solidFill>
                <a:latin typeface="Merriweather" pitchFamily="34" charset="0"/>
                <a:ea typeface="Merriweather" pitchFamily="34" charset="-122"/>
                <a:cs typeface="Merriweather" pitchFamily="34" charset="-120"/>
              </a:rPr>
              <a:t>giáo</a:t>
            </a:r>
            <a:r>
              <a:rPr lang="en-US" sz="1800" b="1" dirty="0">
                <a:solidFill>
                  <a:srgbClr val="E2E6E9"/>
                </a:solidFill>
                <a:latin typeface="Merriweather" pitchFamily="34" charset="0"/>
                <a:ea typeface="Merriweather" pitchFamily="34" charset="-122"/>
                <a:cs typeface="Merriweather" pitchFamily="34" charset="-120"/>
              </a:rPr>
              <a:t> – </a:t>
            </a:r>
            <a:r>
              <a:rPr lang="en-US" sz="1800" b="1" dirty="0" err="1">
                <a:solidFill>
                  <a:srgbClr val="E2E6E9"/>
                </a:solidFill>
                <a:latin typeface="Merriweather" pitchFamily="34" charset="0"/>
                <a:ea typeface="Merriweather" pitchFamily="34" charset="-122"/>
                <a:cs typeface="Merriweather" pitchFamily="34" charset="-120"/>
              </a:rPr>
              <a:t>tư</a:t>
            </a:r>
            <a:r>
              <a:rPr lang="en-US" sz="1800" b="1" dirty="0">
                <a:solidFill>
                  <a:srgbClr val="E2E6E9"/>
                </a:solidFill>
                <a:latin typeface="Merriweather" pitchFamily="34" charset="0"/>
                <a:ea typeface="Merriweather" pitchFamily="34" charset="-122"/>
                <a:cs typeface="Merriweather" pitchFamily="34" charset="-120"/>
              </a:rPr>
              <a:t> </a:t>
            </a:r>
            <a:r>
              <a:rPr lang="en-US" sz="1800" b="1" dirty="0" err="1">
                <a:solidFill>
                  <a:srgbClr val="E2E6E9"/>
                </a:solidFill>
                <a:latin typeface="Merriweather" pitchFamily="34" charset="0"/>
                <a:ea typeface="Merriweather" pitchFamily="34" charset="-122"/>
                <a:cs typeface="Merriweather" pitchFamily="34" charset="-120"/>
              </a:rPr>
              <a:t>tưởng</a:t>
            </a:r>
            <a:r>
              <a:rPr lang="en-US" sz="1800" dirty="0">
                <a:solidFill>
                  <a:srgbClr val="E2E6E9"/>
                </a:solidFill>
                <a:latin typeface="Merriweather" pitchFamily="34" charset="0"/>
                <a:ea typeface="Merriweather" pitchFamily="34" charset="-122"/>
                <a:cs typeface="Merriweather" pitchFamily="34" charset="-120"/>
              </a:rPr>
              <a:t>.</a:t>
            </a:r>
            <a:endParaRPr lang="en-US" sz="1800" dirty="0"/>
          </a:p>
        </p:txBody>
      </p:sp>
      <p:sp>
        <p:nvSpPr>
          <p:cNvPr id="17" name="Hộp Văn bản 16">
            <a:extLst>
              <a:ext uri="{FF2B5EF4-FFF2-40B4-BE49-F238E27FC236}">
                <a16:creationId xmlns:a16="http://schemas.microsoft.com/office/drawing/2014/main" id="{95B85801-E65E-B56F-0883-B900FF037359}"/>
              </a:ext>
            </a:extLst>
          </p:cNvPr>
          <p:cNvSpPr txBox="1"/>
          <p:nvPr/>
        </p:nvSpPr>
        <p:spPr>
          <a:xfrm>
            <a:off x="7321391" y="4973272"/>
            <a:ext cx="6092190"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E2E6E9"/>
                </a:solidFill>
                <a:latin typeface="Merriweather" pitchFamily="34" charset="0"/>
                <a:ea typeface="Merriweather" pitchFamily="34" charset="-122"/>
                <a:cs typeface="Merriweather" pitchFamily="34" charset="-120"/>
              </a:rPr>
              <a:t>Các </a:t>
            </a:r>
            <a:r>
              <a:rPr lang="en-US" sz="1800" dirty="0" err="1">
                <a:solidFill>
                  <a:srgbClr val="E2E6E9"/>
                </a:solidFill>
                <a:latin typeface="Merriweather" pitchFamily="34" charset="0"/>
                <a:ea typeface="Merriweather" pitchFamily="34" charset="-122"/>
                <a:cs typeface="Merriweather" pitchFamily="34" charset="-120"/>
              </a:rPr>
              <a:t>từ</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như</a:t>
            </a:r>
            <a:r>
              <a:rPr lang="en-US" sz="1800" dirty="0">
                <a:solidFill>
                  <a:srgbClr val="E2E6E9"/>
                </a:solidFill>
                <a:latin typeface="Merriweather" pitchFamily="34" charset="0"/>
                <a:ea typeface="Merriweather" pitchFamily="34" charset="-122"/>
                <a:cs typeface="Merriweather" pitchFamily="34" charset="-120"/>
              </a:rPr>
              <a:t> </a:t>
            </a:r>
            <a:r>
              <a:rPr lang="en-US" sz="1800" b="1" dirty="0">
                <a:solidFill>
                  <a:srgbClr val="E2E6E9"/>
                </a:solidFill>
                <a:latin typeface="Merriweather" pitchFamily="34" charset="0"/>
                <a:ea typeface="Merriweather" pitchFamily="34" charset="-122"/>
                <a:cs typeface="Merriweather" pitchFamily="34" charset="-120"/>
              </a:rPr>
              <a:t>"system"</a:t>
            </a:r>
            <a:r>
              <a:rPr lang="en-US" sz="1800" dirty="0">
                <a:solidFill>
                  <a:srgbClr val="E2E6E9"/>
                </a:solidFill>
                <a:latin typeface="Merriweather" pitchFamily="34" charset="0"/>
                <a:ea typeface="Merriweather" pitchFamily="34" charset="-122"/>
                <a:cs typeface="Merriweather" pitchFamily="34" charset="-120"/>
              </a:rPr>
              <a:t>, </a:t>
            </a:r>
            <a:r>
              <a:rPr lang="en-US" sz="1800" b="1" dirty="0">
                <a:solidFill>
                  <a:srgbClr val="E2E6E9"/>
                </a:solidFill>
                <a:latin typeface="Merriweather" pitchFamily="34" charset="0"/>
                <a:ea typeface="Merriweather" pitchFamily="34" charset="-122"/>
                <a:cs typeface="Merriweather" pitchFamily="34" charset="-120"/>
              </a:rPr>
              <a:t>"science"</a:t>
            </a:r>
            <a:r>
              <a:rPr lang="en-US" sz="1800" dirty="0">
                <a:solidFill>
                  <a:srgbClr val="E2E6E9"/>
                </a:solidFill>
                <a:latin typeface="Merriweather" pitchFamily="34" charset="0"/>
                <a:ea typeface="Merriweather" pitchFamily="34" charset="-122"/>
                <a:cs typeface="Merriweather" pitchFamily="34" charset="-120"/>
              </a:rPr>
              <a:t>, </a:t>
            </a:r>
            <a:r>
              <a:rPr lang="en-US" sz="1800" b="1" dirty="0">
                <a:solidFill>
                  <a:srgbClr val="E2E6E9"/>
                </a:solidFill>
                <a:latin typeface="Merriweather" pitchFamily="34" charset="0"/>
                <a:ea typeface="Merriweather" pitchFamily="34" charset="-122"/>
                <a:cs typeface="Merriweather" pitchFamily="34" charset="-120"/>
              </a:rPr>
              <a:t>"existence"</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cũng</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cho</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thấy</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có</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yếu</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tố</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tranh</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luận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lý</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luận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phản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biện</a:t>
            </a:r>
            <a:r>
              <a:rPr lang="en-US" sz="1800" dirty="0">
                <a:solidFill>
                  <a:srgbClr val="E2E6E9"/>
                </a:solidFill>
                <a:latin typeface="Merriweather" pitchFamily="34" charset="0"/>
                <a:ea typeface="Merriweather" pitchFamily="34" charset="-122"/>
                <a:cs typeface="Merriweather" pitchFamily="34" charset="-120"/>
              </a:rPr>
              <a:t>.</a:t>
            </a:r>
            <a:endParaRPr lang="en-US" sz="1800" dirty="0"/>
          </a:p>
          <a:p>
            <a:endParaRPr lang="en-US" dirty="0"/>
          </a:p>
        </p:txBody>
      </p:sp>
    </p:spTree>
    <p:extLst>
      <p:ext uri="{BB962C8B-B14F-4D97-AF65-F5344CB8AC3E}">
        <p14:creationId xmlns:p14="http://schemas.microsoft.com/office/powerpoint/2010/main" val="3715297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7" y="735197"/>
            <a:ext cx="7416403" cy="771049"/>
          </a:xfrm>
          <a:prstGeom prst="rect">
            <a:avLst/>
          </a:prstGeom>
          <a:noFill/>
          <a:ln/>
        </p:spPr>
        <p:txBody>
          <a:bodyPr wrap="square" lIns="0" tIns="0" rIns="0" bIns="0" rtlCol="0" anchor="t"/>
          <a:lstStyle/>
          <a:p>
            <a:pPr marL="0" indent="0" algn="ctr">
              <a:lnSpc>
                <a:spcPts val="3000"/>
              </a:lnSpc>
              <a:buNone/>
            </a:pPr>
            <a:r>
              <a:rPr lang="en-US" sz="2400" dirty="0">
                <a:solidFill>
                  <a:srgbClr val="F5F0F0"/>
                </a:solidFill>
                <a:latin typeface="Merriweather" pitchFamily="34" charset="0"/>
                <a:ea typeface="Merriweather" pitchFamily="34" charset="-122"/>
                <a:cs typeface="Merriweather" pitchFamily="34" charset="-120"/>
              </a:rPr>
              <a:t>Mô hình phân phối chủ đề Latent Dirichlet Allocation (LDA)</a:t>
            </a:r>
            <a:endParaRPr lang="en-US" sz="2400" dirty="0"/>
          </a:p>
        </p:txBody>
      </p:sp>
      <p:sp>
        <p:nvSpPr>
          <p:cNvPr id="4" name="Text 1"/>
          <p:cNvSpPr/>
          <p:nvPr/>
        </p:nvSpPr>
        <p:spPr>
          <a:xfrm>
            <a:off x="863796" y="2160143"/>
            <a:ext cx="7416403" cy="126396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Trong kỷ nguyên dữ liệu hiện đại, lượng văn bản khổng lồ chiếm phần lớn trong các hệ thống thông tin. Latent Dirichlet Allocation (LDA) là một thuật toán phổ biến trong khai phá dữ liệu văn bản, cho phép tìm ra các chủ đề tiềm ẩn trong tài liệu.</a:t>
            </a:r>
            <a:endParaRPr lang="en-US" sz="1900" dirty="0"/>
          </a:p>
        </p:txBody>
      </p:sp>
      <p:sp>
        <p:nvSpPr>
          <p:cNvPr id="5" name="Text 2"/>
          <p:cNvSpPr/>
          <p:nvPr/>
        </p:nvSpPr>
        <p:spPr>
          <a:xfrm>
            <a:off x="863798" y="4307681"/>
            <a:ext cx="7416403" cy="947976"/>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Mô hình Latent Dirichlet Allocation (LDA) là một phương pháp học máy không giám sát phổ biến dùng để phát hiện chủ đề tiềm ẩn trong tập văn bản lớn. </a:t>
            </a:r>
            <a:endParaRPr lang="en-US" sz="1900" dirty="0"/>
          </a:p>
        </p:txBody>
      </p:sp>
      <p:sp>
        <p:nvSpPr>
          <p:cNvPr id="6" name="Text 3"/>
          <p:cNvSpPr/>
          <p:nvPr/>
        </p:nvSpPr>
        <p:spPr>
          <a:xfrm>
            <a:off x="863798" y="5665239"/>
            <a:ext cx="7416403" cy="947976"/>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Phương pháp này rất hữu ích trong phân tích văn bản, khai phá tri thức và xử lý ngôn ngữ tự nhiên, giúp hiểu sâu cấu trúc và nội dung đa dạng của dữ liệu văn bản.</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223028" y="1152168"/>
            <a:ext cx="6184344" cy="771287"/>
          </a:xfrm>
          <a:prstGeom prst="rect">
            <a:avLst/>
          </a:prstGeom>
          <a:noFill/>
          <a:ln/>
        </p:spPr>
        <p:txBody>
          <a:bodyPr wrap="none" lIns="0" tIns="0" rIns="0" bIns="0" rtlCol="0" anchor="t"/>
          <a:lstStyle/>
          <a:p>
            <a:pPr marL="0" indent="0" algn="ctr">
              <a:lnSpc>
                <a:spcPts val="6050"/>
              </a:lnSpc>
              <a:buNone/>
            </a:pPr>
            <a:r>
              <a:rPr lang="en-US" sz="4850" dirty="0">
                <a:solidFill>
                  <a:srgbClr val="F5F0F0"/>
                </a:solidFill>
                <a:latin typeface="Merriweather" pitchFamily="34" charset="0"/>
                <a:ea typeface="Merriweather" pitchFamily="34" charset="-122"/>
                <a:cs typeface="Merriweather" pitchFamily="34" charset="-120"/>
              </a:rPr>
              <a:t>So sánh LDA và NMF</a:t>
            </a:r>
            <a:endParaRPr lang="en-US" sz="4850" dirty="0"/>
          </a:p>
        </p:txBody>
      </p:sp>
      <p:sp>
        <p:nvSpPr>
          <p:cNvPr id="5" name="Text 1"/>
          <p:cNvSpPr/>
          <p:nvPr/>
        </p:nvSpPr>
        <p:spPr>
          <a:xfrm>
            <a:off x="0" y="6043136"/>
            <a:ext cx="12902803" cy="315992"/>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00B0F0"/>
                </a:solidFill>
                <a:latin typeface="Merriweather" pitchFamily="34" charset="0"/>
                <a:ea typeface="Merriweather" pitchFamily="34" charset="-122"/>
                <a:cs typeface="Merriweather" pitchFamily="34" charset="-120"/>
              </a:rPr>
              <a:t>LDA</a:t>
            </a:r>
            <a:r>
              <a:rPr lang="en-US" sz="1900" dirty="0">
                <a:solidFill>
                  <a:srgbClr val="00B0F0"/>
                </a:solidFill>
                <a:latin typeface="Merriweather" pitchFamily="34" charset="0"/>
                <a:ea typeface="Merriweather" pitchFamily="34" charset="-122"/>
                <a:cs typeface="Merriweather" pitchFamily="34" charset="-120"/>
              </a:rPr>
              <a:t> cho thấy </a:t>
            </a:r>
            <a:r>
              <a:rPr lang="en-US" sz="1900" b="1" dirty="0">
                <a:solidFill>
                  <a:srgbClr val="00B0F0"/>
                </a:solidFill>
                <a:latin typeface="Merriweather" pitchFamily="34" charset="0"/>
                <a:ea typeface="Merriweather" pitchFamily="34" charset="-122"/>
                <a:cs typeface="Merriweather" pitchFamily="34" charset="-120"/>
              </a:rPr>
              <a:t>các chủ đề mang chiều sâu và phân bố hợp lý</a:t>
            </a:r>
            <a:r>
              <a:rPr lang="en-US" sz="1900" dirty="0">
                <a:solidFill>
                  <a:srgbClr val="00B0F0"/>
                </a:solidFill>
                <a:latin typeface="Merriweather" pitchFamily="34" charset="0"/>
                <a:ea typeface="Merriweather" pitchFamily="34" charset="-122"/>
                <a:cs typeface="Merriweather" pitchFamily="34" charset="-120"/>
              </a:rPr>
              <a:t>, ví dụ về tôn giáo, thần học, đạo đức học, xung đột tư tưởng.</a:t>
            </a:r>
            <a:endParaRPr lang="en-US" sz="1900" dirty="0">
              <a:solidFill>
                <a:srgbClr val="00B0F0"/>
              </a:solidFill>
            </a:endParaRPr>
          </a:p>
        </p:txBody>
      </p:sp>
      <p:sp>
        <p:nvSpPr>
          <p:cNvPr id="6" name="Text 2"/>
          <p:cNvSpPr/>
          <p:nvPr/>
        </p:nvSpPr>
        <p:spPr>
          <a:xfrm>
            <a:off x="295086" y="6445448"/>
            <a:ext cx="12902803" cy="631984"/>
          </a:xfrm>
          <a:prstGeom prst="rect">
            <a:avLst/>
          </a:prstGeom>
          <a:noFill/>
          <a:ln/>
        </p:spPr>
        <p:txBody>
          <a:bodyPr wrap="square" lIns="0" tIns="0" rIns="0" bIns="0" rtlCol="0" anchor="t"/>
          <a:lstStyle/>
          <a:p>
            <a:pPr>
              <a:lnSpc>
                <a:spcPts val="3100"/>
              </a:lnSpc>
              <a:buSzPct val="100000"/>
            </a:pPr>
            <a:r>
              <a:rPr lang="en-US" sz="1900" dirty="0">
                <a:solidFill>
                  <a:srgbClr val="E2E6E9"/>
                </a:solidFill>
                <a:latin typeface="Merriweather" pitchFamily="34" charset="0"/>
                <a:ea typeface="Merriweather" pitchFamily="34" charset="-122"/>
                <a:cs typeface="Merriweather" pitchFamily="34" charset="-120"/>
              </a:rPr>
              <a:t> </a:t>
            </a:r>
            <a:r>
              <a:rPr lang="en-US" sz="1900" b="1" dirty="0">
                <a:solidFill>
                  <a:srgbClr val="00B0F0"/>
                </a:solidFill>
                <a:latin typeface="Merriweather" pitchFamily="34" charset="0"/>
                <a:ea typeface="Merriweather" pitchFamily="34" charset="-122"/>
                <a:cs typeface="Merriweather" pitchFamily="34" charset="-120"/>
              </a:rPr>
              <a:t>NMF</a:t>
            </a:r>
            <a:r>
              <a:rPr lang="en-US" sz="1900" dirty="0">
                <a:solidFill>
                  <a:srgbClr val="00B0F0"/>
                </a:solidFill>
                <a:latin typeface="Merriweather" pitchFamily="34" charset="0"/>
                <a:ea typeface="Merriweather" pitchFamily="34" charset="-122"/>
                <a:cs typeface="Merriweather" pitchFamily="34" charset="-120"/>
              </a:rPr>
              <a:t> tách biệt từ rất rõ nhưng cũng </a:t>
            </a:r>
            <a:r>
              <a:rPr lang="en-US" sz="1900" b="1" dirty="0">
                <a:solidFill>
                  <a:srgbClr val="00B0F0"/>
                </a:solidFill>
                <a:latin typeface="Merriweather" pitchFamily="34" charset="0"/>
                <a:ea typeface="Merriweather" pitchFamily="34" charset="-122"/>
                <a:cs typeface="Merriweather" pitchFamily="34" charset="-120"/>
              </a:rPr>
              <a:t>bộc lộ nhiễu</a:t>
            </a:r>
            <a:r>
              <a:rPr lang="en-US" sz="1900" dirty="0">
                <a:solidFill>
                  <a:srgbClr val="00B0F0"/>
                </a:solidFill>
                <a:latin typeface="Merriweather" pitchFamily="34" charset="0"/>
                <a:ea typeface="Merriweather" pitchFamily="34" charset="-122"/>
                <a:cs typeface="Merriweather" pitchFamily="34" charset="-120"/>
              </a:rPr>
              <a:t>, ví dụ chủ đề chứa "ico", "tek", "bronx", "clinton" </a:t>
            </a:r>
            <a:r>
              <a:rPr lang="en-US" sz="1900" dirty="0" err="1">
                <a:solidFill>
                  <a:srgbClr val="00B0F0"/>
                </a:solidFill>
                <a:latin typeface="Merriweather" pitchFamily="34" charset="0"/>
                <a:ea typeface="Merriweather" pitchFamily="34" charset="-122"/>
                <a:cs typeface="Merriweather" pitchFamily="34" charset="-120"/>
              </a:rPr>
              <a:t>không</a:t>
            </a:r>
            <a:r>
              <a:rPr lang="en-US" sz="1900" dirty="0">
                <a:solidFill>
                  <a:srgbClr val="00B0F0"/>
                </a:solidFill>
                <a:latin typeface="Merriweather" pitchFamily="34" charset="0"/>
                <a:ea typeface="Merriweather" pitchFamily="34" charset="-122"/>
                <a:cs typeface="Merriweather" pitchFamily="34" charset="-120"/>
              </a:rPr>
              <a:t> liên quan gì đến nội dung chính nếu bạn đang phân tích tôn giáo hoặc xã hội.</a:t>
            </a:r>
            <a:endParaRPr lang="en-US" sz="1900" dirty="0">
              <a:solidFill>
                <a:srgbClr val="00B0F0"/>
              </a:solidFill>
            </a:endParaRPr>
          </a:p>
        </p:txBody>
      </p:sp>
      <p:pic>
        <p:nvPicPr>
          <p:cNvPr id="8" name="Hình ảnh 7">
            <a:extLst>
              <a:ext uri="{FF2B5EF4-FFF2-40B4-BE49-F238E27FC236}">
                <a16:creationId xmlns:a16="http://schemas.microsoft.com/office/drawing/2014/main" id="{9A0503BC-EEEF-A531-5831-37891683CD41}"/>
              </a:ext>
            </a:extLst>
          </p:cNvPr>
          <p:cNvPicPr>
            <a:picLocks noChangeAspect="1"/>
          </p:cNvPicPr>
          <p:nvPr/>
        </p:nvPicPr>
        <p:blipFill>
          <a:blip r:embed="rId3"/>
          <a:stretch>
            <a:fillRect/>
          </a:stretch>
        </p:blipFill>
        <p:spPr>
          <a:xfrm>
            <a:off x="1028489" y="2273319"/>
            <a:ext cx="12573422" cy="341995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83634" y="992459"/>
            <a:ext cx="6060688" cy="6601109"/>
          </a:xfrm>
          <a:prstGeom prst="rect">
            <a:avLst/>
          </a:prstGeom>
        </p:spPr>
      </p:pic>
      <p:sp>
        <p:nvSpPr>
          <p:cNvPr id="4" name="Text 0"/>
          <p:cNvSpPr/>
          <p:nvPr/>
        </p:nvSpPr>
        <p:spPr>
          <a:xfrm>
            <a:off x="807720" y="636032"/>
            <a:ext cx="4616053" cy="576977"/>
          </a:xfrm>
          <a:prstGeom prst="rect">
            <a:avLst/>
          </a:prstGeom>
          <a:noFill/>
          <a:ln/>
        </p:spPr>
        <p:txBody>
          <a:bodyPr wrap="none" lIns="0" tIns="0" rIns="0" bIns="0" rtlCol="0" anchor="t"/>
          <a:lstStyle/>
          <a:p>
            <a:pPr marL="0" indent="0" algn="l">
              <a:lnSpc>
                <a:spcPts val="4500"/>
              </a:lnSpc>
              <a:buNone/>
            </a:pPr>
            <a:endParaRPr lang="en-US" sz="3600" dirty="0"/>
          </a:p>
        </p:txBody>
      </p:sp>
      <p:sp>
        <p:nvSpPr>
          <p:cNvPr id="5" name="Text 1"/>
          <p:cNvSpPr/>
          <p:nvPr/>
        </p:nvSpPr>
        <p:spPr>
          <a:xfrm>
            <a:off x="807720" y="1443752"/>
            <a:ext cx="7528560" cy="590788"/>
          </a:xfrm>
          <a:prstGeom prst="rect">
            <a:avLst/>
          </a:prstGeom>
          <a:noFill/>
          <a:ln/>
        </p:spPr>
        <p:txBody>
          <a:bodyPr wrap="square" lIns="0" tIns="0" rIns="0" bIns="0" rtlCol="0" anchor="t"/>
          <a:lstStyle/>
          <a:p>
            <a:pPr marL="342900" indent="-342900" algn="l">
              <a:lnSpc>
                <a:spcPts val="2900"/>
              </a:lnSpc>
              <a:buSzPct val="100000"/>
              <a:buFont typeface="+mj-lt"/>
              <a:buAutoNum type="arabicPeriod"/>
            </a:pPr>
            <a:endParaRPr lang="en-US" sz="1800" dirty="0"/>
          </a:p>
        </p:txBody>
      </p:sp>
      <p:sp>
        <p:nvSpPr>
          <p:cNvPr id="6" name="Text 2"/>
          <p:cNvSpPr/>
          <p:nvPr/>
        </p:nvSpPr>
        <p:spPr>
          <a:xfrm>
            <a:off x="807720" y="2115264"/>
            <a:ext cx="7528560" cy="295394"/>
          </a:xfrm>
          <a:prstGeom prst="rect">
            <a:avLst/>
          </a:prstGeom>
          <a:noFill/>
          <a:ln/>
        </p:spPr>
        <p:txBody>
          <a:bodyPr wrap="none" lIns="0" tIns="0" rIns="0" bIns="0" rtlCol="0" anchor="t"/>
          <a:lstStyle/>
          <a:p>
            <a:pPr marL="342900" indent="-342900" algn="l">
              <a:lnSpc>
                <a:spcPts val="2900"/>
              </a:lnSpc>
              <a:buSzPct val="100000"/>
              <a:buChar char="•"/>
            </a:pPr>
            <a:endParaRPr lang="en-US" sz="1800" dirty="0"/>
          </a:p>
        </p:txBody>
      </p:sp>
      <p:sp>
        <p:nvSpPr>
          <p:cNvPr id="14" name="Hộp Văn bản 13">
            <a:extLst>
              <a:ext uri="{FF2B5EF4-FFF2-40B4-BE49-F238E27FC236}">
                <a16:creationId xmlns:a16="http://schemas.microsoft.com/office/drawing/2014/main" id="{FF13E521-6DBC-DEFA-8FA6-DBCDEF04C817}"/>
              </a:ext>
            </a:extLst>
          </p:cNvPr>
          <p:cNvSpPr txBox="1"/>
          <p:nvPr/>
        </p:nvSpPr>
        <p:spPr>
          <a:xfrm>
            <a:off x="7154251" y="2159869"/>
            <a:ext cx="6668429" cy="5847755"/>
          </a:xfrm>
          <a:prstGeom prst="rect">
            <a:avLst/>
          </a:prstGeom>
          <a:noFill/>
        </p:spPr>
        <p:txBody>
          <a:bodyPr wrap="square" rtlCol="0">
            <a:spAutoFit/>
          </a:bodyPr>
          <a:lstStyle/>
          <a:p>
            <a:pPr marL="285750" indent="-285750">
              <a:buFont typeface="Arial" panose="020B0604020202020204" pitchFamily="34" charset="0"/>
              <a:buChar char="•"/>
            </a:pPr>
            <a:r>
              <a:rPr lang="vi-VN" sz="2400" b="1" dirty="0">
                <a:solidFill>
                  <a:schemeClr val="bg1"/>
                </a:solidFill>
                <a:latin typeface="Merriweather" panose="00000500000000000000" pitchFamily="2" charset="0"/>
              </a:rPr>
              <a:t>LDA luôn vượt trội hơn NMF</a:t>
            </a:r>
            <a:r>
              <a:rPr lang="vi-VN" sz="2400" dirty="0">
                <a:solidFill>
                  <a:schemeClr val="bg1"/>
                </a:solidFill>
                <a:latin typeface="Merriweather" panose="00000500000000000000" pitchFamily="2" charset="0"/>
              </a:rPr>
              <a:t> về chỉ số </a:t>
            </a:r>
            <a:r>
              <a:rPr lang="vi-VN" sz="2400" dirty="0" err="1">
                <a:solidFill>
                  <a:schemeClr val="bg1"/>
                </a:solidFill>
                <a:latin typeface="Merriweather" panose="00000500000000000000" pitchFamily="2" charset="0"/>
              </a:rPr>
              <a:t>Coherence</a:t>
            </a:r>
            <a:r>
              <a:rPr lang="vi-VN" sz="2400" dirty="0">
                <a:solidFill>
                  <a:schemeClr val="bg1"/>
                </a:solidFill>
                <a:latin typeface="Merriweather" panose="00000500000000000000" pitchFamily="2" charset="0"/>
              </a:rPr>
              <a:t>/</a:t>
            </a:r>
            <a:r>
              <a:rPr lang="vi-VN" sz="2400" dirty="0" err="1">
                <a:solidFill>
                  <a:schemeClr val="bg1"/>
                </a:solidFill>
                <a:latin typeface="Merriweather" panose="00000500000000000000" pitchFamily="2" charset="0"/>
              </a:rPr>
              <a:t>Topic</a:t>
            </a:r>
            <a:r>
              <a:rPr lang="vi-VN" sz="2400" dirty="0">
                <a:solidFill>
                  <a:schemeClr val="bg1"/>
                </a:solidFill>
                <a:latin typeface="Merriweather" panose="00000500000000000000" pitchFamily="2" charset="0"/>
              </a:rPr>
              <a:t> </a:t>
            </a:r>
            <a:r>
              <a:rPr lang="vi-VN" sz="2400" dirty="0" err="1">
                <a:solidFill>
                  <a:schemeClr val="bg1"/>
                </a:solidFill>
                <a:latin typeface="Merriweather" panose="00000500000000000000" pitchFamily="2" charset="0"/>
              </a:rPr>
              <a:t>Strength</a:t>
            </a:r>
            <a:r>
              <a:rPr lang="vi-VN" sz="2400" dirty="0">
                <a:solidFill>
                  <a:schemeClr val="bg1"/>
                </a:solidFill>
                <a:latin typeface="Merriweather" panose="00000500000000000000" pitchFamily="2" charset="0"/>
              </a:rPr>
              <a:t> ở mọi số lượng chủ đề từ 2 đến 7.</a:t>
            </a:r>
          </a:p>
          <a:p>
            <a:pPr marL="285750" indent="-285750">
              <a:buFont typeface="Arial" panose="020B0604020202020204" pitchFamily="34" charset="0"/>
              <a:buChar char="•"/>
            </a:pPr>
            <a:r>
              <a:rPr lang="vi-VN" sz="2400" b="1" dirty="0">
                <a:solidFill>
                  <a:schemeClr val="bg1"/>
                </a:solidFill>
                <a:latin typeface="Merriweather" panose="00000500000000000000" pitchFamily="2" charset="0"/>
              </a:rPr>
              <a:t>Chỉ số </a:t>
            </a:r>
            <a:r>
              <a:rPr lang="vi-VN" sz="2400" b="1" dirty="0" err="1">
                <a:solidFill>
                  <a:schemeClr val="bg1"/>
                </a:solidFill>
                <a:latin typeface="Merriweather" panose="00000500000000000000" pitchFamily="2" charset="0"/>
              </a:rPr>
              <a:t>Coherence</a:t>
            </a:r>
            <a:r>
              <a:rPr lang="vi-VN" sz="2400" b="1" dirty="0">
                <a:solidFill>
                  <a:schemeClr val="bg1"/>
                </a:solidFill>
                <a:latin typeface="Merriweather" panose="00000500000000000000" pitchFamily="2" charset="0"/>
              </a:rPr>
              <a:t> của LDA dao động nhẹ</a:t>
            </a:r>
            <a:r>
              <a:rPr lang="vi-VN" sz="2400" dirty="0">
                <a:solidFill>
                  <a:schemeClr val="bg1"/>
                </a:solidFill>
                <a:latin typeface="Merriweather" panose="00000500000000000000" pitchFamily="2" charset="0"/>
              </a:rPr>
              <a:t>, cao nhất ở 2 chủ đề (~0.36) và giảm dần khi số chủ đề tăng, nhưng vẫn giữ mức ổn định quanh ~0.32–0.36.</a:t>
            </a:r>
          </a:p>
          <a:p>
            <a:pPr marL="285750" indent="-285750">
              <a:buFont typeface="Arial" panose="020B0604020202020204" pitchFamily="34" charset="0"/>
              <a:buChar char="•"/>
            </a:pPr>
            <a:r>
              <a:rPr lang="vi-VN" sz="2400" b="1" dirty="0">
                <a:solidFill>
                  <a:schemeClr val="bg1"/>
                </a:solidFill>
                <a:latin typeface="Merriweather" panose="00000500000000000000" pitchFamily="2" charset="0"/>
              </a:rPr>
              <a:t>NMF có chỉ số thấp hơn nhiều</a:t>
            </a:r>
            <a:r>
              <a:rPr lang="vi-VN" sz="2400" dirty="0">
                <a:solidFill>
                  <a:schemeClr val="bg1"/>
                </a:solidFill>
                <a:latin typeface="Merriweather" panose="00000500000000000000" pitchFamily="2" charset="0"/>
              </a:rPr>
              <a:t>, chỉ nằm trong khoảng 0.08–0.115, và </a:t>
            </a:r>
            <a:r>
              <a:rPr lang="vi-VN" sz="2400" b="1" dirty="0">
                <a:solidFill>
                  <a:schemeClr val="bg1"/>
                </a:solidFill>
                <a:latin typeface="Merriweather" panose="00000500000000000000" pitchFamily="2" charset="0"/>
              </a:rPr>
              <a:t>tăng nhẹ đều</a:t>
            </a:r>
            <a:r>
              <a:rPr lang="vi-VN" sz="2400" dirty="0">
                <a:solidFill>
                  <a:schemeClr val="bg1"/>
                </a:solidFill>
                <a:latin typeface="Merriweather" panose="00000500000000000000" pitchFamily="2" charset="0"/>
              </a:rPr>
              <a:t> theo số lượng chủ đề nhưng không đủ thu hẹp khoảng cách với LDA.</a:t>
            </a:r>
            <a:endParaRPr lang="en-US" sz="2400" dirty="0">
              <a:solidFill>
                <a:schemeClr val="bg1"/>
              </a:solidFill>
              <a:latin typeface="Merriweather" panose="00000500000000000000" pitchFamily="2" charset="0"/>
            </a:endParaRPr>
          </a:p>
          <a:p>
            <a:pPr marL="285750" indent="-285750">
              <a:buFont typeface="Arial" panose="020B0604020202020204" pitchFamily="34" charset="0"/>
              <a:buChar char="•"/>
            </a:pPr>
            <a:r>
              <a:rPr lang="vi-VN" sz="2400" dirty="0">
                <a:solidFill>
                  <a:schemeClr val="bg1"/>
                </a:solidFill>
                <a:latin typeface="Merriweather" panose="00000500000000000000" pitchFamily="2" charset="0"/>
              </a:rPr>
              <a:t>LDA phù hợp hơn để khai thác chủ đề có tính ngữ nghĩa mạnh và phân bố hợp lý, trong khi NMF dù có cải thiện nhẹ nhưng hiệu quả vẫn hạn chế.</a:t>
            </a:r>
          </a:p>
          <a:p>
            <a:endParaRPr lang="en-US" dirty="0">
              <a:solidFill>
                <a:schemeClr val="bg1"/>
              </a:solidFill>
            </a:endParaRPr>
          </a:p>
        </p:txBody>
      </p:sp>
      <p:sp>
        <p:nvSpPr>
          <p:cNvPr id="15" name="Hộp Văn bản 14">
            <a:extLst>
              <a:ext uri="{FF2B5EF4-FFF2-40B4-BE49-F238E27FC236}">
                <a16:creationId xmlns:a16="http://schemas.microsoft.com/office/drawing/2014/main" id="{F26DA4F1-4922-90A0-8286-37F3FA2E3CD3}"/>
              </a:ext>
            </a:extLst>
          </p:cNvPr>
          <p:cNvSpPr txBox="1"/>
          <p:nvPr/>
        </p:nvSpPr>
        <p:spPr>
          <a:xfrm>
            <a:off x="6868408" y="614142"/>
            <a:ext cx="7817005" cy="1569660"/>
          </a:xfrm>
          <a:prstGeom prst="rect">
            <a:avLst/>
          </a:prstGeom>
          <a:noFill/>
        </p:spPr>
        <p:txBody>
          <a:bodyPr wrap="square" rtlCol="0">
            <a:spAutoFit/>
          </a:bodyPr>
          <a:lstStyle/>
          <a:p>
            <a:r>
              <a:rPr lang="vi-VN" sz="3200" b="1" dirty="0">
                <a:solidFill>
                  <a:schemeClr val="bg1"/>
                </a:solidFill>
                <a:latin typeface="Merriweather" panose="00000500000000000000" pitchFamily="2" charset="0"/>
              </a:rPr>
              <a:t>Nhận xét biểu đồ "So sánh LDA và NMF theo số lượng chủ đề":</a:t>
            </a:r>
          </a:p>
          <a:p>
            <a:endParaRPr lang="en-US" sz="3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3223141" y="512802"/>
            <a:ext cx="8183999" cy="458629"/>
          </a:xfrm>
          <a:prstGeom prst="rect">
            <a:avLst/>
          </a:prstGeom>
          <a:noFill/>
          <a:ln/>
        </p:spPr>
        <p:txBody>
          <a:bodyPr wrap="none" lIns="0" tIns="0" rIns="0" bIns="0" rtlCol="0" anchor="t"/>
          <a:lstStyle/>
          <a:p>
            <a:pPr marL="0" indent="0" algn="ctr">
              <a:lnSpc>
                <a:spcPts val="3600"/>
              </a:lnSpc>
              <a:buNone/>
            </a:pPr>
            <a:r>
              <a:rPr lang="en-US" sz="2850" dirty="0" err="1">
                <a:solidFill>
                  <a:srgbClr val="F5F0F0"/>
                </a:solidFill>
                <a:latin typeface="Merriweather" pitchFamily="34" charset="0"/>
                <a:ea typeface="Merriweather" pitchFamily="34" charset="-122"/>
                <a:cs typeface="Merriweather" pitchFamily="34" charset="-120"/>
              </a:rPr>
              <a:t>Tìm</a:t>
            </a:r>
            <a:r>
              <a:rPr lang="en-US" sz="2850" dirty="0">
                <a:solidFill>
                  <a:srgbClr val="F5F0F0"/>
                </a:solidFill>
                <a:latin typeface="Merriweather" pitchFamily="34" charset="0"/>
                <a:ea typeface="Merriweather" pitchFamily="34" charset="-122"/>
                <a:cs typeface="Merriweather" pitchFamily="34" charset="-120"/>
              </a:rPr>
              <a:t> </a:t>
            </a:r>
            <a:r>
              <a:rPr lang="en-US" sz="2850" dirty="0" err="1">
                <a:solidFill>
                  <a:srgbClr val="F5F0F0"/>
                </a:solidFill>
                <a:latin typeface="Merriweather" pitchFamily="34" charset="0"/>
                <a:ea typeface="Merriweather" pitchFamily="34" charset="-122"/>
                <a:cs typeface="Merriweather" pitchFamily="34" charset="-120"/>
              </a:rPr>
              <a:t>ra</a:t>
            </a:r>
            <a:r>
              <a:rPr lang="en-US" sz="2850" dirty="0">
                <a:solidFill>
                  <a:srgbClr val="F5F0F0"/>
                </a:solidFill>
                <a:latin typeface="Merriweather" pitchFamily="34" charset="0"/>
                <a:ea typeface="Merriweather" pitchFamily="34" charset="-122"/>
                <a:cs typeface="Merriweather" pitchFamily="34" charset="-120"/>
              </a:rPr>
              <a:t> topics </a:t>
            </a:r>
            <a:r>
              <a:rPr lang="en-US" sz="2850" dirty="0" err="1">
                <a:solidFill>
                  <a:srgbClr val="F5F0F0"/>
                </a:solidFill>
                <a:latin typeface="Merriweather" pitchFamily="34" charset="0"/>
                <a:ea typeface="Merriweather" pitchFamily="34" charset="-122"/>
                <a:cs typeface="Merriweather" pitchFamily="34" charset="-120"/>
              </a:rPr>
              <a:t>chính</a:t>
            </a:r>
            <a:r>
              <a:rPr lang="en-US" sz="2850" dirty="0">
                <a:solidFill>
                  <a:srgbClr val="F5F0F0"/>
                </a:solidFill>
                <a:latin typeface="Merriweather" pitchFamily="34" charset="0"/>
                <a:ea typeface="Merriweather" pitchFamily="34" charset="-122"/>
                <a:cs typeface="Merriweather" pitchFamily="34" charset="-120"/>
              </a:rPr>
              <a:t> </a:t>
            </a:r>
            <a:r>
              <a:rPr lang="en-US" sz="2850" dirty="0" err="1">
                <a:solidFill>
                  <a:srgbClr val="F5F0F0"/>
                </a:solidFill>
                <a:latin typeface="Merriweather" pitchFamily="34" charset="0"/>
                <a:ea typeface="Merriweather" pitchFamily="34" charset="-122"/>
                <a:cs typeface="Merriweather" pitchFamily="34" charset="-120"/>
              </a:rPr>
              <a:t>của</a:t>
            </a:r>
            <a:r>
              <a:rPr lang="en-US" sz="2850" dirty="0">
                <a:solidFill>
                  <a:srgbClr val="F5F0F0"/>
                </a:solidFill>
                <a:latin typeface="Merriweather" pitchFamily="34" charset="0"/>
                <a:ea typeface="Merriweather" pitchFamily="34" charset="-122"/>
                <a:cs typeface="Merriweather" pitchFamily="34" charset="-120"/>
              </a:rPr>
              <a:t> document</a:t>
            </a:r>
            <a:endParaRPr lang="en-US" sz="2850" dirty="0"/>
          </a:p>
        </p:txBody>
      </p:sp>
      <p:sp>
        <p:nvSpPr>
          <p:cNvPr id="3" name="Text 1"/>
          <p:cNvSpPr/>
          <p:nvPr/>
        </p:nvSpPr>
        <p:spPr>
          <a:xfrm>
            <a:off x="642104" y="1134523"/>
            <a:ext cx="3669625" cy="458629"/>
          </a:xfrm>
          <a:prstGeom prst="rect">
            <a:avLst/>
          </a:prstGeom>
          <a:noFill/>
          <a:ln/>
        </p:spPr>
        <p:txBody>
          <a:bodyPr wrap="none" lIns="0" tIns="0" rIns="0" bIns="0" rtlCol="0" anchor="t"/>
          <a:lstStyle/>
          <a:p>
            <a:pPr marL="0" indent="0" algn="l">
              <a:lnSpc>
                <a:spcPts val="3600"/>
              </a:lnSpc>
              <a:buNone/>
            </a:pPr>
            <a:r>
              <a:rPr lang="en-US" sz="2850" dirty="0">
                <a:solidFill>
                  <a:srgbClr val="F5F0F0"/>
                </a:solidFill>
                <a:latin typeface="Merriweather" pitchFamily="34" charset="0"/>
                <a:ea typeface="Merriweather" pitchFamily="34" charset="-122"/>
                <a:cs typeface="Merriweather" pitchFamily="34" charset="-120"/>
              </a:rPr>
              <a:t>Ouput:</a:t>
            </a:r>
            <a:endParaRPr lang="en-US" sz="2850" dirty="0"/>
          </a:p>
        </p:txBody>
      </p:sp>
      <p:pic>
        <p:nvPicPr>
          <p:cNvPr id="15" name="Hình ảnh 14">
            <a:extLst>
              <a:ext uri="{FF2B5EF4-FFF2-40B4-BE49-F238E27FC236}">
                <a16:creationId xmlns:a16="http://schemas.microsoft.com/office/drawing/2014/main" id="{7FA7726D-6860-AEDB-74A5-F32719657DE7}"/>
              </a:ext>
            </a:extLst>
          </p:cNvPr>
          <p:cNvPicPr>
            <a:picLocks noChangeAspect="1"/>
          </p:cNvPicPr>
          <p:nvPr/>
        </p:nvPicPr>
        <p:blipFill>
          <a:blip r:embed="rId3"/>
          <a:stretch>
            <a:fillRect/>
          </a:stretch>
        </p:blipFill>
        <p:spPr>
          <a:xfrm>
            <a:off x="613152" y="1936052"/>
            <a:ext cx="13404096" cy="542994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037D3-3D84-B013-0FDE-B974B6EDA49E}"/>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97077A83-FB77-2F26-4010-4885A1A01BA2}"/>
              </a:ext>
            </a:extLst>
          </p:cNvPr>
          <p:cNvSpPr txBox="1"/>
          <p:nvPr/>
        </p:nvSpPr>
        <p:spPr>
          <a:xfrm>
            <a:off x="6438900" y="88900"/>
            <a:ext cx="8191500" cy="8285089"/>
          </a:xfrm>
          <a:prstGeom prst="rect">
            <a:avLst/>
          </a:prstGeom>
          <a:noFill/>
        </p:spPr>
        <p:txBody>
          <a:bodyPr wrap="square" rtlCol="0">
            <a:spAutoFit/>
          </a:bodyPr>
          <a:lstStyle/>
          <a:p>
            <a:pPr>
              <a:lnSpc>
                <a:spcPct val="115000"/>
              </a:lnSpc>
              <a:spcAft>
                <a:spcPts val="800"/>
              </a:spcAft>
              <a:buNone/>
            </a:pP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Input:</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lda_model</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mô</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hình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đã</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huấn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luyện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bằng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LDA</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corpus: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tập</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dữ</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liệu</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dưới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dạng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Bag-of-Words</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texts: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danh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sách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dưới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dạng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danh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sách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đã</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tiền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xử</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lý</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a:lnSpc>
                <a:spcPct val="115000"/>
              </a:lnSpc>
              <a:spcAft>
                <a:spcPts val="800"/>
              </a:spcAft>
              <a:buNone/>
            </a:pP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Output:</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dữ</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liệu</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DataFrame</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chứa</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chính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tỷ</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lệ</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đóng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góp</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khóa</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nội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dung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Khởi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tạo</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danh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sách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rỗng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sent_topics_data</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để</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lưu</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kết</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quả</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Duyệt</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qua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và</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vector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tương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ứng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lda_model</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[corpus]:</a:t>
            </a:r>
            <a:b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b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Với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mỗi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row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danh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sách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các</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và</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trọng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sắp</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xếp</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giảm</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dần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theo</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trọng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b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b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Lấy</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đầu</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tiên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(dominant topic) –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là</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có</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trọng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cao</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nhất</a:t>
            </a:r>
            <a:b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b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Trích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xuất</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topic_num</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chỉ</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prop_topic</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trọng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đóng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góp</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topic_keywords</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danh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sách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khóa</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đặc</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trưng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cho</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lda_model.show_topic</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b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b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 Lưu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topic_num</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prop_topic</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topic_keywords</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vào</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sent_topics_data</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Tạo</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sent_topics_df</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với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các</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cột</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Dominant_Topic</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Perc_Contribution</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Topic_Keywords</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Thêm</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nội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dung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gốc</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vào</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Chuyển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texts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thành</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Series</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Nối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với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sent_topics_df</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theo</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cột</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ngang</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Tạo</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cuối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cùng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df_dominant_topic</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Reset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lại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chỉ</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số</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dòng</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cột</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mới</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là</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Document_No</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Đặt</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tên</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các</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cột</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đầy</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đủ</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b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b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Document_No</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Dominant_Topic</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12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Topic_Perc_Contrib</a:t>
            </a:r>
            <a:r>
              <a:rPr lang="en-US" sz="12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'Keywords', 'Text']</a:t>
            </a:r>
            <a:endParaRPr lang="en-US" sz="12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endParaRPr>
          </a:p>
          <a:p>
            <a:pPr>
              <a:lnSpc>
                <a:spcPct val="115000"/>
              </a:lnSpc>
              <a:spcAft>
                <a:spcPts val="800"/>
              </a:spcAft>
            </a:pPr>
            <a:r>
              <a:rPr lang="en-US" sz="1200" kern="100" dirty="0">
                <a:effectLst/>
                <a:latin typeface="Merriweather" panose="00000500000000000000" pitchFamily="2" charset="0"/>
                <a:ea typeface="Aptos" panose="020B0004020202020204" pitchFamily="34" charset="0"/>
                <a:cs typeface="Times New Roman" panose="02020603050405020304" pitchFamily="18" charset="0"/>
              </a:rPr>
              <a:t> </a:t>
            </a:r>
          </a:p>
        </p:txBody>
      </p:sp>
      <p:pic>
        <p:nvPicPr>
          <p:cNvPr id="8" name="Hình ảnh 7">
            <a:extLst>
              <a:ext uri="{FF2B5EF4-FFF2-40B4-BE49-F238E27FC236}">
                <a16:creationId xmlns:a16="http://schemas.microsoft.com/office/drawing/2014/main" id="{BC78D212-0A15-FC63-6DED-12BBD43C7DE0}"/>
              </a:ext>
            </a:extLst>
          </p:cNvPr>
          <p:cNvPicPr>
            <a:picLocks noChangeAspect="1"/>
          </p:cNvPicPr>
          <p:nvPr/>
        </p:nvPicPr>
        <p:blipFill>
          <a:blip r:embed="rId3"/>
          <a:stretch>
            <a:fillRect/>
          </a:stretch>
        </p:blipFill>
        <p:spPr>
          <a:xfrm>
            <a:off x="369888" y="965200"/>
            <a:ext cx="5610225" cy="6756400"/>
          </a:xfrm>
          <a:prstGeom prst="rect">
            <a:avLst/>
          </a:prstGeom>
        </p:spPr>
      </p:pic>
    </p:spTree>
    <p:extLst>
      <p:ext uri="{BB962C8B-B14F-4D97-AF65-F5344CB8AC3E}">
        <p14:creationId xmlns:p14="http://schemas.microsoft.com/office/powerpoint/2010/main" val="822945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63798" y="1279922"/>
            <a:ext cx="9417725" cy="616982"/>
          </a:xfrm>
          <a:prstGeom prst="rect">
            <a:avLst/>
          </a:prstGeom>
          <a:noFill/>
          <a:ln/>
        </p:spPr>
        <p:txBody>
          <a:bodyPr wrap="non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Các thuật toán có thể thay thế được LDA</a:t>
            </a:r>
            <a:endParaRPr lang="en-US" sz="3850" dirty="0"/>
          </a:p>
        </p:txBody>
      </p:sp>
      <p:sp>
        <p:nvSpPr>
          <p:cNvPr id="3" name="Text 1"/>
          <p:cNvSpPr/>
          <p:nvPr/>
        </p:nvSpPr>
        <p:spPr>
          <a:xfrm>
            <a:off x="863798" y="2390537"/>
            <a:ext cx="129028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NMF (Non-Negative Matrix Factorization)</a:t>
            </a:r>
            <a:endParaRPr lang="en-US" sz="1900" dirty="0"/>
          </a:p>
        </p:txBody>
      </p:sp>
      <p:sp>
        <p:nvSpPr>
          <p:cNvPr id="5" name="Text 2"/>
          <p:cNvSpPr/>
          <p:nvPr/>
        </p:nvSpPr>
        <p:spPr>
          <a:xfrm>
            <a:off x="863798" y="6332696"/>
            <a:ext cx="6150293" cy="394811"/>
          </a:xfrm>
          <a:prstGeom prst="rect">
            <a:avLst/>
          </a:prstGeom>
          <a:noFill/>
          <a:ln/>
        </p:spPr>
        <p:txBody>
          <a:bodyPr wrap="none" lIns="0" tIns="0" rIns="0" bIns="0" rtlCol="0" anchor="t"/>
          <a:lstStyle/>
          <a:p>
            <a:pPr marL="0" indent="0" algn="l">
              <a:lnSpc>
                <a:spcPts val="3100"/>
              </a:lnSpc>
              <a:buNone/>
            </a:pPr>
            <a:endParaRPr lang="en-US" sz="1900" dirty="0"/>
          </a:p>
        </p:txBody>
      </p:sp>
      <p:sp>
        <p:nvSpPr>
          <p:cNvPr id="6" name="Text 3"/>
          <p:cNvSpPr/>
          <p:nvPr/>
        </p:nvSpPr>
        <p:spPr>
          <a:xfrm>
            <a:off x="7623929" y="3285053"/>
            <a:ext cx="615029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So sánh với LDA:</a:t>
            </a:r>
            <a:endParaRPr lang="en-US" sz="1900" dirty="0"/>
          </a:p>
        </p:txBody>
      </p:sp>
      <p:sp>
        <p:nvSpPr>
          <p:cNvPr id="7" name="Text 4"/>
          <p:cNvSpPr/>
          <p:nvPr/>
        </p:nvSpPr>
        <p:spPr>
          <a:xfrm>
            <a:off x="7623929" y="3901916"/>
            <a:ext cx="6150293" cy="631984"/>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Trong khi </a:t>
            </a:r>
            <a:r>
              <a:rPr lang="en-US" sz="1900" b="1" dirty="0">
                <a:solidFill>
                  <a:srgbClr val="E2E6E9"/>
                </a:solidFill>
                <a:latin typeface="Merriweather" pitchFamily="34" charset="0"/>
                <a:ea typeface="Merriweather" pitchFamily="34" charset="-122"/>
                <a:cs typeface="Merriweather" pitchFamily="34" charset="-120"/>
              </a:rPr>
              <a:t>LDA</a:t>
            </a:r>
            <a:r>
              <a:rPr lang="en-US" sz="1900" dirty="0">
                <a:solidFill>
                  <a:srgbClr val="E2E6E9"/>
                </a:solidFill>
                <a:latin typeface="Merriweather" pitchFamily="34" charset="0"/>
                <a:ea typeface="Merriweather" pitchFamily="34" charset="-122"/>
                <a:cs typeface="Merriweather" pitchFamily="34" charset="-120"/>
              </a:rPr>
              <a:t> tạo ra các chủ đề với mức coherence cao hơn, từ khóa giữa các chủ đề dễ bị lặp lại.</a:t>
            </a:r>
            <a:endParaRPr lang="en-US" sz="1900" dirty="0"/>
          </a:p>
        </p:txBody>
      </p:sp>
      <p:sp>
        <p:nvSpPr>
          <p:cNvPr id="8" name="Text 5"/>
          <p:cNvSpPr/>
          <p:nvPr/>
        </p:nvSpPr>
        <p:spPr>
          <a:xfrm>
            <a:off x="7623929" y="5423059"/>
            <a:ext cx="6150293" cy="631984"/>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LDA phù hợp hơn với việc phân tích nội dung sâu, còn NMF cho thấy cấu trúc chủ đề dễ nhìn và dễ hiểu hơn.</a:t>
            </a:r>
            <a:endParaRPr lang="en-US" sz="1900" dirty="0"/>
          </a:p>
        </p:txBody>
      </p:sp>
      <p:pic>
        <p:nvPicPr>
          <p:cNvPr id="11" name="Hình ảnh 10">
            <a:extLst>
              <a:ext uri="{FF2B5EF4-FFF2-40B4-BE49-F238E27FC236}">
                <a16:creationId xmlns:a16="http://schemas.microsoft.com/office/drawing/2014/main" id="{9F7A38D7-C795-7F10-11E7-D822949E91D7}"/>
              </a:ext>
            </a:extLst>
          </p:cNvPr>
          <p:cNvPicPr>
            <a:picLocks noChangeAspect="1"/>
          </p:cNvPicPr>
          <p:nvPr/>
        </p:nvPicPr>
        <p:blipFill>
          <a:blip r:embed="rId3"/>
          <a:stretch>
            <a:fillRect/>
          </a:stretch>
        </p:blipFill>
        <p:spPr>
          <a:xfrm>
            <a:off x="776331" y="3285053"/>
            <a:ext cx="6030167" cy="32961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3C65A044-7B4E-E9E9-43BC-BF0F2CDA441B}"/>
              </a:ext>
            </a:extLst>
          </p:cNvPr>
          <p:cNvSpPr>
            <a:spLocks noGrp="1"/>
          </p:cNvSpPr>
          <p:nvPr>
            <p:ph type="body" idx="1"/>
          </p:nvPr>
        </p:nvSpPr>
        <p:spPr>
          <a:xfrm>
            <a:off x="5829300" y="-445200"/>
            <a:ext cx="11872620" cy="2426400"/>
          </a:xfrm>
        </p:spPr>
        <p:txBody>
          <a:bodyPr/>
          <a:lstStyle/>
          <a:p>
            <a:r>
              <a:rPr lang="en-US" sz="3600" dirty="0">
                <a:solidFill>
                  <a:srgbClr val="E2E6E9"/>
                </a:solidFill>
                <a:latin typeface="Merriweather" pitchFamily="34" charset="0"/>
                <a:ea typeface="Merriweather" pitchFamily="34" charset="-122"/>
                <a:cs typeface="Merriweather" pitchFamily="34" charset="-120"/>
              </a:rPr>
              <a:t>HDP (Hierarchical Dirichlet Process)</a:t>
            </a:r>
            <a:endParaRPr lang="en-US" sz="3600" dirty="0"/>
          </a:p>
        </p:txBody>
      </p:sp>
      <p:sp>
        <p:nvSpPr>
          <p:cNvPr id="4" name="Hộp Văn bản 3">
            <a:extLst>
              <a:ext uri="{FF2B5EF4-FFF2-40B4-BE49-F238E27FC236}">
                <a16:creationId xmlns:a16="http://schemas.microsoft.com/office/drawing/2014/main" id="{C1183866-991C-091E-67C5-06F11E894B20}"/>
              </a:ext>
            </a:extLst>
          </p:cNvPr>
          <p:cNvSpPr txBox="1"/>
          <p:nvPr/>
        </p:nvSpPr>
        <p:spPr>
          <a:xfrm>
            <a:off x="6604000" y="1660306"/>
            <a:ext cx="8128000" cy="3108543"/>
          </a:xfrm>
          <a:prstGeom prst="rect">
            <a:avLst/>
          </a:prstGeom>
          <a:noFill/>
        </p:spPr>
        <p:txBody>
          <a:bodyPr wrap="square" rtlCol="0">
            <a:spAutoFit/>
          </a:bodyPr>
          <a:lstStyle/>
          <a:p>
            <a:r>
              <a:rPr lang="en-US" sz="2800" b="1" dirty="0">
                <a:solidFill>
                  <a:schemeClr val="bg1"/>
                </a:solidFill>
                <a:latin typeface="Merriweather" panose="00000500000000000000" pitchFamily="2" charset="0"/>
              </a:rPr>
              <a:t>HDP </a:t>
            </a:r>
            <a:r>
              <a:rPr lang="vi-VN" sz="2800" dirty="0">
                <a:solidFill>
                  <a:schemeClr val="bg1"/>
                </a:solidFill>
                <a:latin typeface="Merriweather" panose="00000500000000000000" pitchFamily="2" charset="0"/>
              </a:rPr>
              <a:t>là một mô hình thống kê </a:t>
            </a:r>
            <a:r>
              <a:rPr lang="vi-VN" sz="2800" dirty="0" err="1">
                <a:solidFill>
                  <a:schemeClr val="bg1"/>
                </a:solidFill>
                <a:latin typeface="Merriweather" panose="00000500000000000000" pitchFamily="2" charset="0"/>
              </a:rPr>
              <a:t>Bayesian</a:t>
            </a:r>
            <a:r>
              <a:rPr lang="vi-VN" sz="2800" dirty="0">
                <a:solidFill>
                  <a:schemeClr val="bg1"/>
                </a:solidFill>
                <a:latin typeface="Merriweather" panose="00000500000000000000" pitchFamily="2" charset="0"/>
              </a:rPr>
              <a:t> phi tham số được sử dụng để phân cụm dữ liệu theo nhóm. Nó là một sự mở rộng của </a:t>
            </a:r>
            <a:r>
              <a:rPr lang="vi-VN" sz="2800" b="1" dirty="0" err="1">
                <a:solidFill>
                  <a:schemeClr val="bg1"/>
                </a:solidFill>
                <a:latin typeface="Merriweather" panose="00000500000000000000" pitchFamily="2" charset="0"/>
              </a:rPr>
              <a:t>Dirichlet</a:t>
            </a:r>
            <a:r>
              <a:rPr lang="vi-VN" sz="2800" b="1" dirty="0">
                <a:solidFill>
                  <a:schemeClr val="bg1"/>
                </a:solidFill>
                <a:latin typeface="Merriweather" panose="00000500000000000000" pitchFamily="2" charset="0"/>
              </a:rPr>
              <a:t> </a:t>
            </a:r>
            <a:r>
              <a:rPr lang="vi-VN" sz="2800" b="1" dirty="0" err="1">
                <a:solidFill>
                  <a:schemeClr val="bg1"/>
                </a:solidFill>
                <a:latin typeface="Merriweather" panose="00000500000000000000" pitchFamily="2" charset="0"/>
              </a:rPr>
              <a:t>Process</a:t>
            </a:r>
            <a:r>
              <a:rPr lang="vi-VN" sz="2800" b="1" dirty="0">
                <a:solidFill>
                  <a:schemeClr val="bg1"/>
                </a:solidFill>
                <a:latin typeface="Merriweather" panose="00000500000000000000" pitchFamily="2" charset="0"/>
              </a:rPr>
              <a:t> (DP)</a:t>
            </a:r>
            <a:r>
              <a:rPr lang="vi-VN" sz="2800" dirty="0">
                <a:solidFill>
                  <a:schemeClr val="bg1"/>
                </a:solidFill>
                <a:latin typeface="Merriweather" panose="00000500000000000000" pitchFamily="2" charset="0"/>
              </a:rPr>
              <a:t> và thường được dùng trong các bài toán mô hình chủ đề (</a:t>
            </a:r>
            <a:r>
              <a:rPr lang="vi-VN" sz="2800" dirty="0" err="1">
                <a:solidFill>
                  <a:schemeClr val="bg1"/>
                </a:solidFill>
                <a:latin typeface="Merriweather" panose="00000500000000000000" pitchFamily="2" charset="0"/>
              </a:rPr>
              <a:t>topic</a:t>
            </a:r>
            <a:r>
              <a:rPr lang="vi-VN" sz="2800" dirty="0">
                <a:solidFill>
                  <a:schemeClr val="bg1"/>
                </a:solidFill>
                <a:latin typeface="Merriweather" panose="00000500000000000000" pitchFamily="2" charset="0"/>
              </a:rPr>
              <a:t> </a:t>
            </a:r>
            <a:r>
              <a:rPr lang="vi-VN" sz="2800" dirty="0" err="1">
                <a:solidFill>
                  <a:schemeClr val="bg1"/>
                </a:solidFill>
                <a:latin typeface="Merriweather" panose="00000500000000000000" pitchFamily="2" charset="0"/>
              </a:rPr>
              <a:t>modeling</a:t>
            </a:r>
            <a:r>
              <a:rPr lang="vi-VN" sz="2800" dirty="0">
                <a:solidFill>
                  <a:schemeClr val="bg1"/>
                </a:solidFill>
                <a:latin typeface="Merriweather" panose="00000500000000000000" pitchFamily="2" charset="0"/>
              </a:rPr>
              <a:t>), tương tự như LDA (</a:t>
            </a:r>
            <a:r>
              <a:rPr lang="vi-VN" sz="2800" dirty="0" err="1">
                <a:solidFill>
                  <a:schemeClr val="bg1"/>
                </a:solidFill>
                <a:latin typeface="Merriweather" panose="00000500000000000000" pitchFamily="2" charset="0"/>
              </a:rPr>
              <a:t>Latent</a:t>
            </a:r>
            <a:r>
              <a:rPr lang="vi-VN" sz="2800" dirty="0">
                <a:solidFill>
                  <a:schemeClr val="bg1"/>
                </a:solidFill>
                <a:latin typeface="Merriweather" panose="00000500000000000000" pitchFamily="2" charset="0"/>
              </a:rPr>
              <a:t> </a:t>
            </a:r>
            <a:r>
              <a:rPr lang="vi-VN" sz="2800" dirty="0" err="1">
                <a:solidFill>
                  <a:schemeClr val="bg1"/>
                </a:solidFill>
                <a:latin typeface="Merriweather" panose="00000500000000000000" pitchFamily="2" charset="0"/>
              </a:rPr>
              <a:t>Dirichlet</a:t>
            </a:r>
            <a:r>
              <a:rPr lang="vi-VN" sz="2800" dirty="0">
                <a:solidFill>
                  <a:schemeClr val="bg1"/>
                </a:solidFill>
                <a:latin typeface="Merriweather" panose="00000500000000000000" pitchFamily="2" charset="0"/>
              </a:rPr>
              <a:t> </a:t>
            </a:r>
            <a:r>
              <a:rPr lang="vi-VN" sz="2800" dirty="0" err="1">
                <a:solidFill>
                  <a:schemeClr val="bg1"/>
                </a:solidFill>
                <a:latin typeface="Merriweather" panose="00000500000000000000" pitchFamily="2" charset="0"/>
              </a:rPr>
              <a:t>Allocation</a:t>
            </a:r>
            <a:r>
              <a:rPr lang="vi-VN" sz="2800" dirty="0">
                <a:solidFill>
                  <a:schemeClr val="bg1"/>
                </a:solidFill>
                <a:latin typeface="Merriweather" panose="00000500000000000000" pitchFamily="2" charset="0"/>
              </a:rPr>
              <a:t>).</a:t>
            </a:r>
            <a:endParaRPr lang="en-US" sz="2800" dirty="0">
              <a:solidFill>
                <a:schemeClr val="bg1"/>
              </a:solidFill>
              <a:latin typeface="Merriweather" panose="00000500000000000000" pitchFamily="2" charset="0"/>
            </a:endParaRPr>
          </a:p>
        </p:txBody>
      </p:sp>
      <p:pic>
        <p:nvPicPr>
          <p:cNvPr id="5" name="Hình ảnh 4">
            <a:extLst>
              <a:ext uri="{FF2B5EF4-FFF2-40B4-BE49-F238E27FC236}">
                <a16:creationId xmlns:a16="http://schemas.microsoft.com/office/drawing/2014/main" id="{D40DFAAA-8EBE-15C1-9A9C-CFA6EB727BC4}"/>
              </a:ext>
            </a:extLst>
          </p:cNvPr>
          <p:cNvPicPr>
            <a:picLocks noChangeAspect="1"/>
          </p:cNvPicPr>
          <p:nvPr/>
        </p:nvPicPr>
        <p:blipFill>
          <a:blip r:embed="rId2"/>
          <a:stretch>
            <a:fillRect/>
          </a:stretch>
        </p:blipFill>
        <p:spPr>
          <a:xfrm>
            <a:off x="317500" y="698500"/>
            <a:ext cx="5715000" cy="6858000"/>
          </a:xfrm>
          <a:prstGeom prst="rect">
            <a:avLst/>
          </a:prstGeom>
        </p:spPr>
      </p:pic>
    </p:spTree>
    <p:extLst>
      <p:ext uri="{BB962C8B-B14F-4D97-AF65-F5344CB8AC3E}">
        <p14:creationId xmlns:p14="http://schemas.microsoft.com/office/powerpoint/2010/main" val="2676164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89620" y="0"/>
            <a:ext cx="6240780" cy="8229600"/>
          </a:xfrm>
          <a:prstGeom prst="rect">
            <a:avLst/>
          </a:prstGeom>
        </p:spPr>
      </p:pic>
      <p:sp>
        <p:nvSpPr>
          <p:cNvPr id="3" name="Text 0"/>
          <p:cNvSpPr/>
          <p:nvPr/>
        </p:nvSpPr>
        <p:spPr>
          <a:xfrm>
            <a:off x="863798" y="177677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HDP (Hierarchical Dirichlet Process)</a:t>
            </a:r>
            <a:endParaRPr lang="en-US" sz="1900" dirty="0"/>
          </a:p>
        </p:txBody>
      </p:sp>
      <p:sp>
        <p:nvSpPr>
          <p:cNvPr id="4" name="Text 1"/>
          <p:cNvSpPr/>
          <p:nvPr/>
        </p:nvSpPr>
        <p:spPr>
          <a:xfrm>
            <a:off x="863798" y="2393633"/>
            <a:ext cx="741640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HDP tạo ra nhiều chủ đề bị </a:t>
            </a:r>
            <a:r>
              <a:rPr lang="en-US" sz="1900" b="1" dirty="0">
                <a:solidFill>
                  <a:srgbClr val="E2E6E9"/>
                </a:solidFill>
                <a:latin typeface="Merriweather" pitchFamily="34" charset="0"/>
                <a:ea typeface="Merriweather" pitchFamily="34" charset="-122"/>
                <a:cs typeface="Merriweather" pitchFamily="34" charset="-120"/>
              </a:rPr>
              <a:t>chi phối bởi từ dừng</a:t>
            </a:r>
            <a:r>
              <a:rPr lang="en-US" sz="1900" dirty="0">
                <a:solidFill>
                  <a:srgbClr val="E2E6E9"/>
                </a:solidFill>
                <a:latin typeface="Merriweather" pitchFamily="34" charset="0"/>
                <a:ea typeface="Merriweather" pitchFamily="34" charset="-122"/>
                <a:cs typeface="Merriweather" pitchFamily="34" charset="-120"/>
              </a:rPr>
              <a:t> (the, of, to, and), cho thấy kết quả </a:t>
            </a:r>
            <a:r>
              <a:rPr lang="en-US" sz="1900" b="1" dirty="0">
                <a:solidFill>
                  <a:srgbClr val="E2E6E9"/>
                </a:solidFill>
                <a:latin typeface="Merriweather" pitchFamily="34" charset="0"/>
                <a:ea typeface="Merriweather" pitchFamily="34" charset="-122"/>
                <a:cs typeface="Merriweather" pitchFamily="34" charset="-120"/>
              </a:rPr>
              <a:t>ít phân biệt nội dung hơn</a:t>
            </a:r>
            <a:r>
              <a:rPr lang="en-US" sz="1900" dirty="0">
                <a:solidFill>
                  <a:srgbClr val="E2E6E9"/>
                </a:solidFill>
                <a:latin typeface="Merriweather" pitchFamily="34" charset="0"/>
                <a:ea typeface="Merriweather" pitchFamily="34" charset="-122"/>
                <a:cs typeface="Merriweather" pitchFamily="34" charset="-120"/>
              </a:rPr>
              <a:t>.</a:t>
            </a:r>
            <a:endParaRPr lang="en-US" sz="1900" dirty="0"/>
          </a:p>
        </p:txBody>
      </p:sp>
      <p:sp>
        <p:nvSpPr>
          <p:cNvPr id="5" name="Text 2"/>
          <p:cNvSpPr/>
          <p:nvPr/>
        </p:nvSpPr>
        <p:spPr>
          <a:xfrm>
            <a:off x="863798" y="3269575"/>
            <a:ext cx="7416403"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HDP thường </a:t>
            </a:r>
            <a:r>
              <a:rPr lang="en-US" sz="1900" b="1" dirty="0">
                <a:solidFill>
                  <a:srgbClr val="E2E6E9"/>
                </a:solidFill>
                <a:latin typeface="Merriweather" pitchFamily="34" charset="0"/>
                <a:ea typeface="Merriweather" pitchFamily="34" charset="-122"/>
                <a:cs typeface="Merriweather" pitchFamily="34" charset="-120"/>
              </a:rPr>
              <a:t>tự động xác định số chủ đề</a:t>
            </a:r>
            <a:r>
              <a:rPr lang="en-US" sz="1900" dirty="0">
                <a:solidFill>
                  <a:srgbClr val="E2E6E9"/>
                </a:solidFill>
                <a:latin typeface="Merriweather" pitchFamily="34" charset="0"/>
                <a:ea typeface="Merriweather" pitchFamily="34" charset="-122"/>
                <a:cs typeface="Merriweather" pitchFamily="34" charset="-120"/>
              </a:rPr>
              <a:t>, nhưng ở đây lại cho kết quả kém rõ ràng hơn so với LDA (sklearn).</a:t>
            </a:r>
            <a:endParaRPr lang="en-US" sz="1900" dirty="0"/>
          </a:p>
        </p:txBody>
      </p:sp>
      <p:sp>
        <p:nvSpPr>
          <p:cNvPr id="6" name="Text 3"/>
          <p:cNvSpPr/>
          <p:nvPr/>
        </p:nvSpPr>
        <p:spPr>
          <a:xfrm>
            <a:off x="863798" y="4336852"/>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Kết luận:</a:t>
            </a:r>
            <a:endParaRPr lang="en-US" sz="1900" dirty="0"/>
          </a:p>
        </p:txBody>
      </p:sp>
      <p:sp>
        <p:nvSpPr>
          <p:cNvPr id="7" name="Text 4"/>
          <p:cNvSpPr/>
          <p:nvPr/>
        </p:nvSpPr>
        <p:spPr>
          <a:xfrm>
            <a:off x="863798" y="5009317"/>
            <a:ext cx="7416403" cy="789622"/>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LDA</a:t>
            </a:r>
            <a:r>
              <a:rPr lang="en-US" sz="1900" dirty="0">
                <a:solidFill>
                  <a:srgbClr val="E2E6E9"/>
                </a:solidFill>
                <a:latin typeface="Merriweather" pitchFamily="34" charset="0"/>
                <a:ea typeface="Merriweather" pitchFamily="34" charset="-122"/>
                <a:cs typeface="Merriweather" pitchFamily="34" charset="-120"/>
              </a:rPr>
              <a:t> tạo ra các chủ đề dễ hiểu và đặc trưng hơn trong trường hợp này.</a:t>
            </a:r>
            <a:endParaRPr lang="en-US" sz="1900" dirty="0"/>
          </a:p>
        </p:txBody>
      </p:sp>
      <p:sp>
        <p:nvSpPr>
          <p:cNvPr id="8" name="Text 5"/>
          <p:cNvSpPr/>
          <p:nvPr/>
        </p:nvSpPr>
        <p:spPr>
          <a:xfrm>
            <a:off x="863798" y="5885259"/>
            <a:ext cx="7416403" cy="789622"/>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HDP</a:t>
            </a:r>
            <a:r>
              <a:rPr lang="en-US" sz="1900" dirty="0">
                <a:solidFill>
                  <a:srgbClr val="E2E6E9"/>
                </a:solidFill>
                <a:latin typeface="Merriweather" pitchFamily="34" charset="0"/>
                <a:ea typeface="Merriweather" pitchFamily="34" charset="-122"/>
                <a:cs typeface="Merriweather" pitchFamily="34" charset="-120"/>
              </a:rPr>
              <a:t> có ưu điểm về tự động xác định số chủ đề, nhưng lại cho kết quả kém sắc nét nếu không lọc từ dừng tốt.</a:t>
            </a:r>
            <a:endParaRPr lang="en-US" sz="1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2F02952-3FDD-3ACA-EE83-4DC4042CC6D3}"/>
              </a:ext>
            </a:extLst>
          </p:cNvPr>
          <p:cNvSpPr>
            <a:spLocks noGrp="1"/>
          </p:cNvSpPr>
          <p:nvPr>
            <p:ph type="title"/>
          </p:nvPr>
        </p:nvSpPr>
        <p:spPr>
          <a:xfrm>
            <a:off x="7037600" y="607200"/>
            <a:ext cx="12340800" cy="672960"/>
          </a:xfrm>
        </p:spPr>
        <p:txBody>
          <a:bodyPr/>
          <a:lstStyle/>
          <a:p>
            <a:r>
              <a:rPr lang="en-US" sz="3600" dirty="0">
                <a:solidFill>
                  <a:srgbClr val="E2E6E9"/>
                </a:solidFill>
                <a:latin typeface="Merriweather" pitchFamily="34" charset="0"/>
                <a:ea typeface="Merriweather" pitchFamily="34" charset="-122"/>
                <a:cs typeface="Merriweather" pitchFamily="34" charset="-120"/>
              </a:rPr>
              <a:t>LSA (Latent Semantic Analysis)</a:t>
            </a:r>
            <a:br>
              <a:rPr lang="en-US" sz="4800" dirty="0"/>
            </a:br>
            <a:endParaRPr lang="en-US" dirty="0"/>
          </a:p>
        </p:txBody>
      </p:sp>
      <p:sp>
        <p:nvSpPr>
          <p:cNvPr id="6" name="Hộp Văn bản 5">
            <a:extLst>
              <a:ext uri="{FF2B5EF4-FFF2-40B4-BE49-F238E27FC236}">
                <a16:creationId xmlns:a16="http://schemas.microsoft.com/office/drawing/2014/main" id="{72DEE381-AD99-4EF5-4C3A-3001DA650872}"/>
              </a:ext>
            </a:extLst>
          </p:cNvPr>
          <p:cNvSpPr txBox="1"/>
          <p:nvPr/>
        </p:nvSpPr>
        <p:spPr>
          <a:xfrm>
            <a:off x="7216775" y="1986855"/>
            <a:ext cx="7502525" cy="4093428"/>
          </a:xfrm>
          <a:prstGeom prst="rect">
            <a:avLst/>
          </a:prstGeom>
          <a:noFill/>
        </p:spPr>
        <p:txBody>
          <a:bodyPr wrap="square">
            <a:spAutoFit/>
          </a:bodyPr>
          <a:lstStyle/>
          <a:p>
            <a:r>
              <a:rPr lang="vi-VN" sz="2000" dirty="0">
                <a:solidFill>
                  <a:schemeClr val="accent4">
                    <a:lumMod val="95000"/>
                  </a:schemeClr>
                </a:solidFill>
                <a:latin typeface="Merriweather" panose="00000500000000000000" pitchFamily="2" charset="0"/>
              </a:rPr>
              <a:t>LSA (</a:t>
            </a:r>
            <a:r>
              <a:rPr lang="vi-VN" sz="2000" dirty="0" err="1">
                <a:solidFill>
                  <a:schemeClr val="accent4">
                    <a:lumMod val="95000"/>
                  </a:schemeClr>
                </a:solidFill>
                <a:latin typeface="Merriweather" panose="00000500000000000000" pitchFamily="2" charset="0"/>
              </a:rPr>
              <a:t>Latent</a:t>
            </a:r>
            <a:r>
              <a:rPr lang="vi-VN" sz="2000" dirty="0">
                <a:solidFill>
                  <a:schemeClr val="accent4">
                    <a:lumMod val="95000"/>
                  </a:schemeClr>
                </a:solidFill>
                <a:latin typeface="Merriweather" panose="00000500000000000000" pitchFamily="2" charset="0"/>
              </a:rPr>
              <a:t> </a:t>
            </a:r>
            <a:r>
              <a:rPr lang="vi-VN" sz="2000" dirty="0" err="1">
                <a:solidFill>
                  <a:schemeClr val="accent4">
                    <a:lumMod val="95000"/>
                  </a:schemeClr>
                </a:solidFill>
                <a:latin typeface="Merriweather" panose="00000500000000000000" pitchFamily="2" charset="0"/>
              </a:rPr>
              <a:t>Semantic</a:t>
            </a:r>
            <a:r>
              <a:rPr lang="vi-VN" sz="2000" dirty="0">
                <a:solidFill>
                  <a:schemeClr val="accent4">
                    <a:lumMod val="95000"/>
                  </a:schemeClr>
                </a:solidFill>
                <a:latin typeface="Merriweather" panose="00000500000000000000" pitchFamily="2" charset="0"/>
              </a:rPr>
              <a:t> </a:t>
            </a:r>
            <a:r>
              <a:rPr lang="vi-VN" sz="2000" dirty="0" err="1">
                <a:solidFill>
                  <a:schemeClr val="accent4">
                    <a:lumMod val="95000"/>
                  </a:schemeClr>
                </a:solidFill>
                <a:latin typeface="Merriweather" panose="00000500000000000000" pitchFamily="2" charset="0"/>
              </a:rPr>
              <a:t>Analysis</a:t>
            </a:r>
            <a:r>
              <a:rPr lang="vi-VN" sz="2000" dirty="0">
                <a:solidFill>
                  <a:schemeClr val="accent4">
                    <a:lumMod val="95000"/>
                  </a:schemeClr>
                </a:solidFill>
                <a:latin typeface="Merriweather" panose="00000500000000000000" pitchFamily="2" charset="0"/>
              </a:rPr>
              <a:t>), hay còn gọi là Phân tích ngữ nghĩa tiềm ẩn, là một kỹ thuật xử lý ngôn ngữ tự nhiên (NLP) được sử dụng để khám phá mối quan hệ ngữ nghĩa tiềm ẩn giữa một tập hợp các tài liệu và các từ chứa trong đó.</a:t>
            </a:r>
            <a:endParaRPr lang="en-US" sz="2000" dirty="0">
              <a:solidFill>
                <a:schemeClr val="accent4">
                  <a:lumMod val="95000"/>
                </a:schemeClr>
              </a:solidFill>
              <a:latin typeface="Merriweather" panose="00000500000000000000" pitchFamily="2" charset="0"/>
            </a:endParaRPr>
          </a:p>
          <a:p>
            <a:r>
              <a:rPr lang="vi-VN" sz="2000" dirty="0">
                <a:solidFill>
                  <a:schemeClr val="accent4">
                    <a:lumMod val="95000"/>
                  </a:schemeClr>
                </a:solidFill>
                <a:latin typeface="Merriweather" panose="00000500000000000000" pitchFamily="2" charset="0"/>
              </a:rPr>
              <a:t>Về cơ bản, LSA giả định rằng các từ có ý nghĩa tương tự sẽ xuất hiện trong các ngữ cảnh tương tự (tức là trong cùng một tài liệu hoặc các tài liệu có chủ đề tương tự). Nó sử dụng một kỹ thuật toán học gọi là Phân tích Giá trị Kỳ dị (</a:t>
            </a:r>
            <a:r>
              <a:rPr lang="vi-VN" sz="2000" dirty="0" err="1">
                <a:solidFill>
                  <a:schemeClr val="accent4">
                    <a:lumMod val="95000"/>
                  </a:schemeClr>
                </a:solidFill>
                <a:latin typeface="Merriweather" panose="00000500000000000000" pitchFamily="2" charset="0"/>
              </a:rPr>
              <a:t>Singular</a:t>
            </a:r>
            <a:r>
              <a:rPr lang="vi-VN" sz="2000" dirty="0">
                <a:solidFill>
                  <a:schemeClr val="accent4">
                    <a:lumMod val="95000"/>
                  </a:schemeClr>
                </a:solidFill>
                <a:latin typeface="Merriweather" panose="00000500000000000000" pitchFamily="2" charset="0"/>
              </a:rPr>
              <a:t> </a:t>
            </a:r>
            <a:r>
              <a:rPr lang="vi-VN" sz="2000" dirty="0" err="1">
                <a:solidFill>
                  <a:schemeClr val="accent4">
                    <a:lumMod val="95000"/>
                  </a:schemeClr>
                </a:solidFill>
                <a:latin typeface="Merriweather" panose="00000500000000000000" pitchFamily="2" charset="0"/>
              </a:rPr>
              <a:t>Value</a:t>
            </a:r>
            <a:r>
              <a:rPr lang="vi-VN" sz="2000" dirty="0">
                <a:solidFill>
                  <a:schemeClr val="accent4">
                    <a:lumMod val="95000"/>
                  </a:schemeClr>
                </a:solidFill>
                <a:latin typeface="Merriweather" panose="00000500000000000000" pitchFamily="2" charset="0"/>
              </a:rPr>
              <a:t> </a:t>
            </a:r>
            <a:r>
              <a:rPr lang="vi-VN" sz="2000" dirty="0" err="1">
                <a:solidFill>
                  <a:schemeClr val="accent4">
                    <a:lumMod val="95000"/>
                  </a:schemeClr>
                </a:solidFill>
                <a:latin typeface="Merriweather" panose="00000500000000000000" pitchFamily="2" charset="0"/>
              </a:rPr>
              <a:t>Decomposition</a:t>
            </a:r>
            <a:r>
              <a:rPr lang="vi-VN" sz="2000" dirty="0">
                <a:solidFill>
                  <a:schemeClr val="accent4">
                    <a:lumMod val="95000"/>
                  </a:schemeClr>
                </a:solidFill>
                <a:latin typeface="Merriweather" panose="00000500000000000000" pitchFamily="2" charset="0"/>
              </a:rPr>
              <a:t> - SVD) để giảm chiều của ma trận tài liệu-thuật ngữ (</a:t>
            </a:r>
            <a:r>
              <a:rPr lang="vi-VN" sz="2000" dirty="0" err="1">
                <a:solidFill>
                  <a:schemeClr val="accent4">
                    <a:lumMod val="95000"/>
                  </a:schemeClr>
                </a:solidFill>
                <a:latin typeface="Merriweather" panose="00000500000000000000" pitchFamily="2" charset="0"/>
              </a:rPr>
              <a:t>document-term</a:t>
            </a:r>
            <a:r>
              <a:rPr lang="vi-VN" sz="2000" dirty="0">
                <a:solidFill>
                  <a:schemeClr val="accent4">
                    <a:lumMod val="95000"/>
                  </a:schemeClr>
                </a:solidFill>
                <a:latin typeface="Merriweather" panose="00000500000000000000" pitchFamily="2" charset="0"/>
              </a:rPr>
              <a:t> </a:t>
            </a:r>
            <a:r>
              <a:rPr lang="vi-VN" sz="2000" dirty="0" err="1">
                <a:solidFill>
                  <a:schemeClr val="accent4">
                    <a:lumMod val="95000"/>
                  </a:schemeClr>
                </a:solidFill>
                <a:latin typeface="Merriweather" panose="00000500000000000000" pitchFamily="2" charset="0"/>
              </a:rPr>
              <a:t>matrix</a:t>
            </a:r>
            <a:r>
              <a:rPr lang="vi-VN" sz="2000" dirty="0">
                <a:solidFill>
                  <a:schemeClr val="accent4">
                    <a:lumMod val="95000"/>
                  </a:schemeClr>
                </a:solidFill>
                <a:latin typeface="Merriweather" panose="00000500000000000000" pitchFamily="2" charset="0"/>
              </a:rPr>
              <a:t>), qua đó phát hiện các chủ đề tiềm ẩn (</a:t>
            </a:r>
            <a:r>
              <a:rPr lang="vi-VN" sz="2000" dirty="0" err="1">
                <a:solidFill>
                  <a:schemeClr val="accent4">
                    <a:lumMod val="95000"/>
                  </a:schemeClr>
                </a:solidFill>
                <a:latin typeface="Merriweather" panose="00000500000000000000" pitchFamily="2" charset="0"/>
              </a:rPr>
              <a:t>latent</a:t>
            </a:r>
            <a:r>
              <a:rPr lang="vi-VN" sz="2000" dirty="0">
                <a:solidFill>
                  <a:schemeClr val="accent4">
                    <a:lumMod val="95000"/>
                  </a:schemeClr>
                </a:solidFill>
                <a:latin typeface="Merriweather" panose="00000500000000000000" pitchFamily="2" charset="0"/>
              </a:rPr>
              <a:t> </a:t>
            </a:r>
            <a:r>
              <a:rPr lang="vi-VN" sz="2000" dirty="0" err="1">
                <a:solidFill>
                  <a:schemeClr val="accent4">
                    <a:lumMod val="95000"/>
                  </a:schemeClr>
                </a:solidFill>
                <a:latin typeface="Merriweather" panose="00000500000000000000" pitchFamily="2" charset="0"/>
              </a:rPr>
              <a:t>topics</a:t>
            </a:r>
            <a:r>
              <a:rPr lang="vi-VN" sz="2000" dirty="0">
                <a:solidFill>
                  <a:schemeClr val="accent4">
                    <a:lumMod val="95000"/>
                  </a:schemeClr>
                </a:solidFill>
                <a:latin typeface="Merriweather" panose="00000500000000000000" pitchFamily="2" charset="0"/>
              </a:rPr>
              <a:t>) trong một bộ sưu tập văn bản</a:t>
            </a:r>
            <a:r>
              <a:rPr lang="vi-VN" sz="2000" dirty="0">
                <a:solidFill>
                  <a:schemeClr val="accent4">
                    <a:lumMod val="95000"/>
                  </a:schemeClr>
                </a:solidFill>
                <a:highlight>
                  <a:srgbClr val="FFFF00"/>
                </a:highlight>
                <a:latin typeface="Merriweather" panose="00000500000000000000" pitchFamily="2" charset="0"/>
              </a:rPr>
              <a:t>.</a:t>
            </a:r>
            <a:endParaRPr lang="en-US" sz="2000" dirty="0">
              <a:solidFill>
                <a:schemeClr val="accent4">
                  <a:lumMod val="95000"/>
                </a:schemeClr>
              </a:solidFill>
              <a:highlight>
                <a:srgbClr val="FFFF00"/>
              </a:highlight>
              <a:latin typeface="Merriweather" panose="00000500000000000000" pitchFamily="2" charset="0"/>
            </a:endParaRPr>
          </a:p>
        </p:txBody>
      </p:sp>
      <p:pic>
        <p:nvPicPr>
          <p:cNvPr id="7" name="Hình ảnh 6">
            <a:extLst>
              <a:ext uri="{FF2B5EF4-FFF2-40B4-BE49-F238E27FC236}">
                <a16:creationId xmlns:a16="http://schemas.microsoft.com/office/drawing/2014/main" id="{AD75E4B9-8710-E605-178A-4CBEF2A1A269}"/>
              </a:ext>
            </a:extLst>
          </p:cNvPr>
          <p:cNvPicPr>
            <a:picLocks noChangeAspect="1"/>
          </p:cNvPicPr>
          <p:nvPr/>
        </p:nvPicPr>
        <p:blipFill>
          <a:blip r:embed="rId2"/>
          <a:stretch>
            <a:fillRect/>
          </a:stretch>
        </p:blipFill>
        <p:spPr>
          <a:xfrm>
            <a:off x="333375" y="889000"/>
            <a:ext cx="6496050" cy="7010400"/>
          </a:xfrm>
          <a:prstGeom prst="rect">
            <a:avLst/>
          </a:prstGeom>
        </p:spPr>
      </p:pic>
    </p:spTree>
    <p:extLst>
      <p:ext uri="{BB962C8B-B14F-4D97-AF65-F5344CB8AC3E}">
        <p14:creationId xmlns:p14="http://schemas.microsoft.com/office/powerpoint/2010/main" val="2661306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487448"/>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LSA (Latent Semantic Analysis)</a:t>
            </a:r>
            <a:endParaRPr lang="en-US" sz="1900" dirty="0"/>
          </a:p>
        </p:txBody>
      </p:sp>
      <p:sp>
        <p:nvSpPr>
          <p:cNvPr id="4" name="Text 1"/>
          <p:cNvSpPr/>
          <p:nvPr/>
        </p:nvSpPr>
        <p:spPr>
          <a:xfrm>
            <a:off x="6350198" y="2159913"/>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Các chủ đề của LSA thường có xu hướng </a:t>
            </a:r>
            <a:r>
              <a:rPr lang="en-US" sz="1900" b="1" dirty="0">
                <a:solidFill>
                  <a:srgbClr val="E2E6E9"/>
                </a:solidFill>
                <a:latin typeface="Merriweather" pitchFamily="34" charset="0"/>
                <a:ea typeface="Merriweather" pitchFamily="34" charset="-122"/>
                <a:cs typeface="Merriweather" pitchFamily="34" charset="-120"/>
              </a:rPr>
              <a:t>trộn lẫn nội dung</a:t>
            </a:r>
            <a:r>
              <a:rPr lang="en-US" sz="1900" dirty="0">
                <a:solidFill>
                  <a:srgbClr val="E2E6E9"/>
                </a:solidFill>
                <a:latin typeface="Merriweather" pitchFamily="34" charset="0"/>
                <a:ea typeface="Merriweather" pitchFamily="34" charset="-122"/>
                <a:cs typeface="Merriweather" pitchFamily="34" charset="-120"/>
              </a:rPr>
              <a:t>, ít rõ ràng hơn.
Ví dụ:</a:t>
            </a:r>
            <a:endParaRPr lang="en-US" sz="1900" dirty="0"/>
          </a:p>
        </p:txBody>
      </p:sp>
      <p:sp>
        <p:nvSpPr>
          <p:cNvPr id="5" name="Text 2"/>
          <p:cNvSpPr/>
          <p:nvPr/>
        </p:nvSpPr>
        <p:spPr>
          <a:xfrm>
            <a:off x="6350198" y="3386986"/>
            <a:ext cx="7416403" cy="315992"/>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Chủ đề 0</a:t>
            </a:r>
            <a:r>
              <a:rPr lang="en-US" sz="1900" dirty="0">
                <a:solidFill>
                  <a:srgbClr val="E2E6E9"/>
                </a:solidFill>
                <a:latin typeface="Merriweather" pitchFamily="34" charset="0"/>
                <a:ea typeface="Merriweather" pitchFamily="34" charset="-122"/>
                <a:cs typeface="Merriweather" pitchFamily="34" charset="-120"/>
              </a:rPr>
              <a:t>: religion, moral, islam → kết hợp giữa đạo đức và tôn giáo</a:t>
            </a:r>
            <a:endParaRPr lang="en-US" sz="1900" dirty="0"/>
          </a:p>
        </p:txBody>
      </p:sp>
      <p:sp>
        <p:nvSpPr>
          <p:cNvPr id="6" name="Text 3"/>
          <p:cNvSpPr/>
          <p:nvPr/>
        </p:nvSpPr>
        <p:spPr>
          <a:xfrm>
            <a:off x="4939991" y="4024312"/>
            <a:ext cx="7416403" cy="315992"/>
          </a:xfrm>
          <a:prstGeom prst="rect">
            <a:avLst/>
          </a:prstGeom>
          <a:noFill/>
          <a:ln/>
        </p:spPr>
        <p:txBody>
          <a:bodyPr wrap="none" lIns="0" tIns="0" rIns="0" bIns="0" rtlCol="0" anchor="t"/>
          <a:lstStyle/>
          <a:p>
            <a:pPr marL="342900" indent="-342900" algn="l">
              <a:lnSpc>
                <a:spcPts val="3100"/>
              </a:lnSpc>
              <a:buSzPct val="100000"/>
              <a:buChar char="•"/>
            </a:pPr>
            <a:endParaRPr lang="en-US" sz="1900" dirty="0"/>
          </a:p>
        </p:txBody>
      </p:sp>
      <p:sp>
        <p:nvSpPr>
          <p:cNvPr id="7" name="Text 4"/>
          <p:cNvSpPr/>
          <p:nvPr/>
        </p:nvSpPr>
        <p:spPr>
          <a:xfrm>
            <a:off x="6350198" y="4816279"/>
            <a:ext cx="7416403" cy="315992"/>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Chủ đề 4</a:t>
            </a:r>
            <a:r>
              <a:rPr lang="en-US" sz="1900" dirty="0">
                <a:solidFill>
                  <a:srgbClr val="E2E6E9"/>
                </a:solidFill>
                <a:latin typeface="Merriweather" pitchFamily="34" charset="0"/>
                <a:ea typeface="Merriweather" pitchFamily="34" charset="-122"/>
                <a:cs typeface="Merriweather" pitchFamily="34" charset="-120"/>
              </a:rPr>
              <a:t>: men, mom, tatoos → không rõ ràng về chủ đề cụ thể</a:t>
            </a:r>
            <a:endParaRPr lang="en-US" sz="1900" dirty="0"/>
          </a:p>
        </p:txBody>
      </p:sp>
      <p:sp>
        <p:nvSpPr>
          <p:cNvPr id="8" name="Text 5"/>
          <p:cNvSpPr/>
          <p:nvPr/>
        </p:nvSpPr>
        <p:spPr>
          <a:xfrm>
            <a:off x="6350198" y="5363154"/>
            <a:ext cx="7416403" cy="315992"/>
          </a:xfrm>
          <a:prstGeom prst="rect">
            <a:avLst/>
          </a:prstGeom>
          <a:noFill/>
          <a:ln/>
        </p:spPr>
        <p:txBody>
          <a:bodyPr wrap="none" lIns="0" tIns="0" rIns="0" bIns="0" rtlCol="0" anchor="t"/>
          <a:lstStyle/>
          <a:p>
            <a:pPr marL="0" indent="0" algn="l">
              <a:lnSpc>
                <a:spcPts val="2450"/>
              </a:lnSpc>
              <a:buNone/>
            </a:pPr>
            <a:r>
              <a:rPr lang="en-US" sz="1550" b="1" dirty="0">
                <a:solidFill>
                  <a:srgbClr val="E2E6E9"/>
                </a:solidFill>
                <a:latin typeface="Merriweather" pitchFamily="34" charset="0"/>
                <a:ea typeface="Merriweather" pitchFamily="34" charset="-122"/>
                <a:cs typeface="Merriweather" pitchFamily="34" charset="-120"/>
              </a:rPr>
              <a:t>So sánh với LDA:</a:t>
            </a:r>
            <a:endParaRPr lang="en-US" sz="1550" dirty="0"/>
          </a:p>
        </p:txBody>
      </p:sp>
      <p:sp>
        <p:nvSpPr>
          <p:cNvPr id="9" name="Text 6"/>
          <p:cNvSpPr/>
          <p:nvPr/>
        </p:nvSpPr>
        <p:spPr>
          <a:xfrm>
            <a:off x="6350198" y="5896907"/>
            <a:ext cx="7416403" cy="631984"/>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LDA tạo ra các </a:t>
            </a:r>
            <a:r>
              <a:rPr lang="en-US" sz="1900" b="1" dirty="0">
                <a:solidFill>
                  <a:srgbClr val="E2E6E9"/>
                </a:solidFill>
                <a:latin typeface="Merriweather" pitchFamily="34" charset="0"/>
                <a:ea typeface="Merriweather" pitchFamily="34" charset="-122"/>
                <a:cs typeface="Merriweather" pitchFamily="34" charset="-120"/>
              </a:rPr>
              <a:t>chủ đề mạch lạc hơn</a:t>
            </a:r>
            <a:r>
              <a:rPr lang="en-US" sz="1900" dirty="0">
                <a:solidFill>
                  <a:srgbClr val="E2E6E9"/>
                </a:solidFill>
                <a:latin typeface="Merriweather" pitchFamily="34" charset="0"/>
                <a:ea typeface="Merriweather" pitchFamily="34" charset="-122"/>
                <a:cs typeface="Merriweather" pitchFamily="34" charset="-120"/>
              </a:rPr>
              <a:t>, từ khóa thường </a:t>
            </a:r>
            <a:r>
              <a:rPr lang="en-US" sz="1900" b="1" dirty="0">
                <a:solidFill>
                  <a:srgbClr val="E2E6E9"/>
                </a:solidFill>
                <a:latin typeface="Merriweather" pitchFamily="34" charset="0"/>
                <a:ea typeface="Merriweather" pitchFamily="34" charset="-122"/>
                <a:cs typeface="Merriweather" pitchFamily="34" charset="-120"/>
              </a:rPr>
              <a:t>bám sát một nội dung cụ thể</a:t>
            </a:r>
            <a:r>
              <a:rPr lang="en-US" sz="1900" dirty="0">
                <a:solidFill>
                  <a:srgbClr val="E2E6E9"/>
                </a:solidFill>
                <a:latin typeface="Merriweather" pitchFamily="34" charset="0"/>
                <a:ea typeface="Merriweather" pitchFamily="34" charset="-122"/>
                <a:cs typeface="Merriweather" pitchFamily="34" charset="-120"/>
              </a:rPr>
              <a:t> </a:t>
            </a:r>
            <a:endParaRPr lang="en-US" sz="1900" dirty="0"/>
          </a:p>
        </p:txBody>
      </p:sp>
      <p:sp>
        <p:nvSpPr>
          <p:cNvPr id="10" name="Text 7"/>
          <p:cNvSpPr/>
          <p:nvPr/>
        </p:nvSpPr>
        <p:spPr>
          <a:xfrm>
            <a:off x="6350198" y="6767404"/>
            <a:ext cx="7416403" cy="631984"/>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LDA thích hợp để </a:t>
            </a:r>
            <a:r>
              <a:rPr lang="en-US" sz="1900" b="1" dirty="0">
                <a:solidFill>
                  <a:srgbClr val="E2E6E9"/>
                </a:solidFill>
                <a:latin typeface="Merriweather" pitchFamily="34" charset="0"/>
                <a:ea typeface="Merriweather" pitchFamily="34" charset="-122"/>
                <a:cs typeface="Merriweather" pitchFamily="34" charset="-120"/>
              </a:rPr>
              <a:t>trích xuất chủ đề rõ ràng</a:t>
            </a:r>
            <a:r>
              <a:rPr lang="en-US" sz="1900" dirty="0">
                <a:solidFill>
                  <a:srgbClr val="E2E6E9"/>
                </a:solidFill>
                <a:latin typeface="Merriweather" pitchFamily="34" charset="0"/>
                <a:ea typeface="Merriweather" pitchFamily="34" charset="-122"/>
                <a:cs typeface="Merriweather" pitchFamily="34" charset="-120"/>
              </a:rPr>
              <a:t>, trong khi LSA phù hợp hơn cho </a:t>
            </a:r>
            <a:r>
              <a:rPr lang="en-US" sz="1900" b="1" dirty="0">
                <a:solidFill>
                  <a:srgbClr val="E2E6E9"/>
                </a:solidFill>
                <a:latin typeface="Merriweather" pitchFamily="34" charset="0"/>
                <a:ea typeface="Merriweather" pitchFamily="34" charset="-122"/>
                <a:cs typeface="Merriweather" pitchFamily="34" charset="-120"/>
              </a:rPr>
              <a:t>giảm chiều dữ liệu văn bản</a:t>
            </a:r>
            <a:r>
              <a:rPr lang="en-US" sz="1900" dirty="0">
                <a:solidFill>
                  <a:srgbClr val="E2E6E9"/>
                </a:solidFill>
                <a:latin typeface="Merriweather" pitchFamily="34" charset="0"/>
                <a:ea typeface="Merriweather" pitchFamily="34" charset="-122"/>
                <a:cs typeface="Merriweather" pitchFamily="34" charset="-120"/>
              </a:rPr>
              <a:t> hoặc </a:t>
            </a:r>
            <a:r>
              <a:rPr lang="en-US" sz="1900" b="1" dirty="0">
                <a:solidFill>
                  <a:srgbClr val="E2E6E9"/>
                </a:solidFill>
                <a:latin typeface="Merriweather" pitchFamily="34" charset="0"/>
                <a:ea typeface="Merriweather" pitchFamily="34" charset="-122"/>
                <a:cs typeface="Merriweather" pitchFamily="34" charset="-120"/>
              </a:rPr>
              <a:t>khám phá ngữ nghĩa sâu</a:t>
            </a:r>
            <a:r>
              <a:rPr lang="en-US" sz="1900" dirty="0">
                <a:solidFill>
                  <a:srgbClr val="E2E6E9"/>
                </a:solidFill>
                <a:latin typeface="Merriweather" pitchFamily="34" charset="0"/>
                <a:ea typeface="Merriweather" pitchFamily="34" charset="-122"/>
                <a:cs typeface="Merriweather" pitchFamily="34" charset="-120"/>
              </a:rPr>
              <a:t>.</a:t>
            </a:r>
            <a:endParaRPr lang="en-US" sz="1900" dirty="0"/>
          </a:p>
        </p:txBody>
      </p:sp>
      <p:sp>
        <p:nvSpPr>
          <p:cNvPr id="11" name="Hộp Văn bản 10">
            <a:extLst>
              <a:ext uri="{FF2B5EF4-FFF2-40B4-BE49-F238E27FC236}">
                <a16:creationId xmlns:a16="http://schemas.microsoft.com/office/drawing/2014/main" id="{EA78CF6E-A440-44C9-1C65-AD4F3FB17CBA}"/>
              </a:ext>
            </a:extLst>
          </p:cNvPr>
          <p:cNvSpPr txBox="1"/>
          <p:nvPr/>
        </p:nvSpPr>
        <p:spPr>
          <a:xfrm>
            <a:off x="6266985" y="4045194"/>
            <a:ext cx="8023724" cy="923330"/>
          </a:xfrm>
          <a:prstGeom prst="rect">
            <a:avLst/>
          </a:prstGeom>
          <a:noFill/>
        </p:spPr>
        <p:txBody>
          <a:bodyPr wrap="square" rtlCol="0">
            <a:spAutoFit/>
          </a:bodyPr>
          <a:lstStyle/>
          <a:p>
            <a:pPr marL="285750" indent="-285750">
              <a:buFont typeface="Arial" panose="020B0604020202020204" pitchFamily="34" charset="0"/>
              <a:buChar char="•"/>
            </a:pPr>
            <a:r>
              <a:rPr lang="en-US" sz="1800" b="1" dirty="0" err="1">
                <a:solidFill>
                  <a:srgbClr val="E2E6E9"/>
                </a:solidFill>
                <a:latin typeface="Merriweather" pitchFamily="34" charset="0"/>
                <a:ea typeface="Merriweather" pitchFamily="34" charset="-122"/>
                <a:cs typeface="Merriweather" pitchFamily="34" charset="-120"/>
              </a:rPr>
              <a:t>Chủ</a:t>
            </a:r>
            <a:r>
              <a:rPr lang="en-US" sz="1800" b="1" dirty="0">
                <a:solidFill>
                  <a:srgbClr val="E2E6E9"/>
                </a:solidFill>
                <a:latin typeface="Merriweather" pitchFamily="34" charset="0"/>
                <a:ea typeface="Merriweather" pitchFamily="34" charset="-122"/>
                <a:cs typeface="Merriweather" pitchFamily="34" charset="-120"/>
              </a:rPr>
              <a:t> </a:t>
            </a:r>
            <a:r>
              <a:rPr lang="en-US" sz="1800" b="1" dirty="0" err="1">
                <a:solidFill>
                  <a:srgbClr val="E2E6E9"/>
                </a:solidFill>
                <a:latin typeface="Merriweather" pitchFamily="34" charset="0"/>
                <a:ea typeface="Merriweather" pitchFamily="34" charset="-122"/>
                <a:cs typeface="Merriweather" pitchFamily="34" charset="-120"/>
              </a:rPr>
              <a:t>đề</a:t>
            </a:r>
            <a:r>
              <a:rPr lang="en-US" sz="1800" b="1" dirty="0">
                <a:solidFill>
                  <a:srgbClr val="E2E6E9"/>
                </a:solidFill>
                <a:latin typeface="Merriweather" pitchFamily="34" charset="0"/>
                <a:ea typeface="Merriweather" pitchFamily="34" charset="-122"/>
                <a:cs typeface="Merriweather" pitchFamily="34" charset="-120"/>
              </a:rPr>
              <a:t> 2</a:t>
            </a:r>
            <a:r>
              <a:rPr lang="en-US" sz="1800" dirty="0">
                <a:solidFill>
                  <a:srgbClr val="E2E6E9"/>
                </a:solidFill>
                <a:latin typeface="Merriweather" pitchFamily="34" charset="0"/>
                <a:ea typeface="Merriweather" pitchFamily="34" charset="-122"/>
                <a:cs typeface="Merriweather" pitchFamily="34" charset="-120"/>
              </a:rPr>
              <a:t>: god, atheism, exist → </a:t>
            </a:r>
            <a:r>
              <a:rPr lang="en-US" sz="1800" dirty="0" err="1">
                <a:solidFill>
                  <a:srgbClr val="E2E6E9"/>
                </a:solidFill>
                <a:latin typeface="Merriweather" pitchFamily="34" charset="0"/>
                <a:ea typeface="Merriweather" pitchFamily="34" charset="-122"/>
                <a:cs typeface="Merriweather" pitchFamily="34" charset="-120"/>
              </a:rPr>
              <a:t>hơi</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giống</a:t>
            </a:r>
            <a:r>
              <a:rPr lang="en-US" sz="1800" dirty="0">
                <a:solidFill>
                  <a:srgbClr val="E2E6E9"/>
                </a:solidFill>
                <a:latin typeface="Merriweather" pitchFamily="34" charset="0"/>
                <a:ea typeface="Merriweather" pitchFamily="34" charset="-122"/>
                <a:cs typeface="Merriweather" pitchFamily="34" charset="-120"/>
              </a:rPr>
              <a:t> LDA </a:t>
            </a:r>
            <a:r>
              <a:rPr lang="en-US" sz="1800" dirty="0" err="1">
                <a:solidFill>
                  <a:srgbClr val="E2E6E9"/>
                </a:solidFill>
                <a:latin typeface="Merriweather" pitchFamily="34" charset="0"/>
                <a:ea typeface="Merriweather" pitchFamily="34" charset="-122"/>
                <a:cs typeface="Merriweather" pitchFamily="34" charset="-120"/>
              </a:rPr>
              <a:t>nhưng</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ít</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nhất</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quán</a:t>
            </a:r>
            <a:r>
              <a:rPr lang="en-US" sz="1800" dirty="0">
                <a:solidFill>
                  <a:srgbClr val="E2E6E9"/>
                </a:solidFill>
                <a:latin typeface="Merriweather" pitchFamily="34" charset="0"/>
                <a:ea typeface="Merriweather" pitchFamily="34" charset="-122"/>
                <a:cs typeface="Merriweather" pitchFamily="34" charset="-120"/>
              </a:rPr>
              <a:t> </a:t>
            </a:r>
            <a:r>
              <a:rPr lang="en-US" sz="1800" dirty="0" err="1">
                <a:solidFill>
                  <a:srgbClr val="E2E6E9"/>
                </a:solidFill>
                <a:latin typeface="Merriweather" pitchFamily="34" charset="0"/>
                <a:ea typeface="Merriweather" pitchFamily="34" charset="-122"/>
                <a:cs typeface="Merriweather" pitchFamily="34" charset="-120"/>
              </a:rPr>
              <a:t>hơn</a:t>
            </a:r>
            <a:endParaRPr lang="en-US" sz="1800" dirty="0"/>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723305"/>
            <a:ext cx="7416403" cy="1542574"/>
          </a:xfrm>
          <a:prstGeom prst="rect">
            <a:avLst/>
          </a:prstGeom>
          <a:noFill/>
          <a:ln/>
        </p:spPr>
        <p:txBody>
          <a:bodyPr wrap="square" lIns="0" tIns="0" rIns="0" bIns="0" rtlCol="0" anchor="t"/>
          <a:lstStyle/>
          <a:p>
            <a:pPr marL="0" indent="0" algn="ctr">
              <a:lnSpc>
                <a:spcPts val="6050"/>
              </a:lnSpc>
              <a:buNone/>
            </a:pPr>
            <a:r>
              <a:rPr lang="en-US" sz="4850" dirty="0">
                <a:solidFill>
                  <a:srgbClr val="F5F0F0"/>
                </a:solidFill>
                <a:latin typeface="Merriweather" pitchFamily="34" charset="0"/>
                <a:ea typeface="Merriweather" pitchFamily="34" charset="-122"/>
                <a:cs typeface="Merriweather" pitchFamily="34" charset="-120"/>
              </a:rPr>
              <a:t> Thực tế ứng dụng LDA trong nghiên cứu</a:t>
            </a:r>
            <a:endParaRPr lang="en-US" sz="4850" dirty="0"/>
          </a:p>
        </p:txBody>
      </p:sp>
      <p:sp>
        <p:nvSpPr>
          <p:cNvPr id="4" name="Shape 1"/>
          <p:cNvSpPr/>
          <p:nvPr/>
        </p:nvSpPr>
        <p:spPr>
          <a:xfrm>
            <a:off x="6350198" y="2636044"/>
            <a:ext cx="555308" cy="555308"/>
          </a:xfrm>
          <a:prstGeom prst="roundRect">
            <a:avLst>
              <a:gd name="adj" fmla="val 18669"/>
            </a:avLst>
          </a:prstGeom>
          <a:solidFill>
            <a:srgbClr val="003180"/>
          </a:solidFill>
          <a:ln w="15240">
            <a:solidFill>
              <a:srgbClr val="194A99"/>
            </a:solidFill>
            <a:prstDash val="solid"/>
          </a:ln>
        </p:spPr>
        <p:txBody>
          <a:bodyPr/>
          <a:lstStyle/>
          <a:p>
            <a:endParaRPr lang="en-US"/>
          </a:p>
        </p:txBody>
      </p:sp>
      <p:sp>
        <p:nvSpPr>
          <p:cNvPr id="5" name="Text 2"/>
          <p:cNvSpPr/>
          <p:nvPr/>
        </p:nvSpPr>
        <p:spPr>
          <a:xfrm>
            <a:off x="6442770" y="2682300"/>
            <a:ext cx="370165" cy="462796"/>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1</a:t>
            </a:r>
            <a:endParaRPr lang="en-US" sz="2900" dirty="0"/>
          </a:p>
        </p:txBody>
      </p:sp>
      <p:sp>
        <p:nvSpPr>
          <p:cNvPr id="6" name="Text 3"/>
          <p:cNvSpPr/>
          <p:nvPr/>
        </p:nvSpPr>
        <p:spPr>
          <a:xfrm>
            <a:off x="7152323" y="2720816"/>
            <a:ext cx="2751892" cy="771049"/>
          </a:xfrm>
          <a:prstGeom prst="rect">
            <a:avLst/>
          </a:prstGeom>
          <a:noFill/>
          <a:ln/>
        </p:spPr>
        <p:txBody>
          <a:bodyPr wrap="square" lIns="0" tIns="0" rIns="0" bIns="0" rtlCol="0" anchor="t"/>
          <a:lstStyle/>
          <a:p>
            <a:pPr marL="0" indent="0" algn="l">
              <a:lnSpc>
                <a:spcPts val="3000"/>
              </a:lnSpc>
              <a:buNone/>
            </a:pPr>
            <a:r>
              <a:rPr lang="en-US" sz="2400" dirty="0">
                <a:solidFill>
                  <a:srgbClr val="FFFFFF"/>
                </a:solidFill>
                <a:latin typeface="Merriweather" pitchFamily="34" charset="0"/>
                <a:ea typeface="Merriweather" pitchFamily="34" charset="-122"/>
                <a:cs typeface="Merriweather" pitchFamily="34" charset="-120"/>
              </a:rPr>
              <a:t>Phân loại tài liệu khoa học</a:t>
            </a:r>
            <a:endParaRPr lang="en-US" sz="2400" dirty="0"/>
          </a:p>
        </p:txBody>
      </p:sp>
      <p:sp>
        <p:nvSpPr>
          <p:cNvPr id="7" name="Text 4"/>
          <p:cNvSpPr/>
          <p:nvPr/>
        </p:nvSpPr>
        <p:spPr>
          <a:xfrm>
            <a:off x="7152323" y="3639860"/>
            <a:ext cx="2751892"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Sử dụng LDA để phân nhóm các bài báo theo chủ đề nghiên cứu chính.</a:t>
            </a:r>
            <a:endParaRPr lang="en-US" sz="1900" dirty="0"/>
          </a:p>
        </p:txBody>
      </p:sp>
      <p:sp>
        <p:nvSpPr>
          <p:cNvPr id="8" name="Shape 5"/>
          <p:cNvSpPr/>
          <p:nvPr/>
        </p:nvSpPr>
        <p:spPr>
          <a:xfrm>
            <a:off x="10212705" y="2636044"/>
            <a:ext cx="555308" cy="555308"/>
          </a:xfrm>
          <a:prstGeom prst="roundRect">
            <a:avLst>
              <a:gd name="adj" fmla="val 18669"/>
            </a:avLst>
          </a:prstGeom>
          <a:solidFill>
            <a:srgbClr val="003180"/>
          </a:solidFill>
          <a:ln w="15240">
            <a:solidFill>
              <a:srgbClr val="194A99"/>
            </a:solidFill>
            <a:prstDash val="solid"/>
          </a:ln>
        </p:spPr>
        <p:txBody>
          <a:bodyPr/>
          <a:lstStyle/>
          <a:p>
            <a:endParaRPr lang="en-US"/>
          </a:p>
        </p:txBody>
      </p:sp>
      <p:sp>
        <p:nvSpPr>
          <p:cNvPr id="9" name="Text 6"/>
          <p:cNvSpPr/>
          <p:nvPr/>
        </p:nvSpPr>
        <p:spPr>
          <a:xfrm>
            <a:off x="10305276" y="2682300"/>
            <a:ext cx="370165" cy="462796"/>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2</a:t>
            </a:r>
            <a:endParaRPr lang="en-US" sz="2900" dirty="0"/>
          </a:p>
        </p:txBody>
      </p:sp>
      <p:sp>
        <p:nvSpPr>
          <p:cNvPr id="10" name="Text 7"/>
          <p:cNvSpPr/>
          <p:nvPr/>
        </p:nvSpPr>
        <p:spPr>
          <a:xfrm>
            <a:off x="11014829" y="2720816"/>
            <a:ext cx="2751892" cy="1156573"/>
          </a:xfrm>
          <a:prstGeom prst="rect">
            <a:avLst/>
          </a:prstGeom>
          <a:noFill/>
          <a:ln/>
        </p:spPr>
        <p:txBody>
          <a:bodyPr wrap="square" lIns="0" tIns="0" rIns="0" bIns="0" rtlCol="0" anchor="t"/>
          <a:lstStyle/>
          <a:p>
            <a:pPr marL="0" indent="0" algn="l">
              <a:lnSpc>
                <a:spcPts val="3000"/>
              </a:lnSpc>
              <a:buNone/>
            </a:pPr>
            <a:r>
              <a:rPr lang="en-US" sz="2400" dirty="0">
                <a:solidFill>
                  <a:srgbClr val="FFFFFF"/>
                </a:solidFill>
                <a:latin typeface="Merriweather" pitchFamily="34" charset="0"/>
                <a:ea typeface="Merriweather" pitchFamily="34" charset="-122"/>
                <a:cs typeface="Merriweather" pitchFamily="34" charset="-120"/>
              </a:rPr>
              <a:t>Phát hiện xu hướng nghiên cứu mới</a:t>
            </a:r>
            <a:endParaRPr lang="en-US" sz="2400" dirty="0"/>
          </a:p>
        </p:txBody>
      </p:sp>
      <p:sp>
        <p:nvSpPr>
          <p:cNvPr id="11" name="Text 8"/>
          <p:cNvSpPr/>
          <p:nvPr/>
        </p:nvSpPr>
        <p:spPr>
          <a:xfrm>
            <a:off x="11014829" y="4025384"/>
            <a:ext cx="2751892"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Phân tích chủ đề xuất hiện mới trên tập dữ liệu lớn để xác định xu hướng.</a:t>
            </a:r>
            <a:endParaRPr lang="en-US" sz="1900" dirty="0"/>
          </a:p>
        </p:txBody>
      </p:sp>
      <p:sp>
        <p:nvSpPr>
          <p:cNvPr id="12" name="Shape 9"/>
          <p:cNvSpPr/>
          <p:nvPr/>
        </p:nvSpPr>
        <p:spPr>
          <a:xfrm>
            <a:off x="6350198" y="6098262"/>
            <a:ext cx="555308" cy="555308"/>
          </a:xfrm>
          <a:prstGeom prst="roundRect">
            <a:avLst>
              <a:gd name="adj" fmla="val 18669"/>
            </a:avLst>
          </a:prstGeom>
          <a:solidFill>
            <a:srgbClr val="003180"/>
          </a:solidFill>
          <a:ln w="15240">
            <a:solidFill>
              <a:srgbClr val="194A99"/>
            </a:solidFill>
            <a:prstDash val="solid"/>
          </a:ln>
        </p:spPr>
        <p:txBody>
          <a:bodyPr/>
          <a:lstStyle/>
          <a:p>
            <a:endParaRPr lang="en-US"/>
          </a:p>
        </p:txBody>
      </p:sp>
      <p:sp>
        <p:nvSpPr>
          <p:cNvPr id="13" name="Text 10"/>
          <p:cNvSpPr/>
          <p:nvPr/>
        </p:nvSpPr>
        <p:spPr>
          <a:xfrm>
            <a:off x="6442770" y="6144518"/>
            <a:ext cx="370165" cy="462796"/>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3</a:t>
            </a:r>
            <a:endParaRPr lang="en-US" sz="2900" dirty="0"/>
          </a:p>
        </p:txBody>
      </p:sp>
      <p:sp>
        <p:nvSpPr>
          <p:cNvPr id="14" name="Text 11"/>
          <p:cNvSpPr/>
          <p:nvPr/>
        </p:nvSpPr>
        <p:spPr>
          <a:xfrm>
            <a:off x="7152323" y="6183035"/>
            <a:ext cx="3830598" cy="385524"/>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Merriweather" pitchFamily="34" charset="0"/>
                <a:ea typeface="Merriweather" pitchFamily="34" charset="-122"/>
                <a:cs typeface="Merriweather" pitchFamily="34" charset="-120"/>
              </a:rPr>
              <a:t>Hỗ trợ tìm kiếm thông tin</a:t>
            </a:r>
            <a:endParaRPr lang="en-US" sz="2400" dirty="0"/>
          </a:p>
        </p:txBody>
      </p:sp>
      <p:sp>
        <p:nvSpPr>
          <p:cNvPr id="15" name="Text 12"/>
          <p:cNvSpPr/>
          <p:nvPr/>
        </p:nvSpPr>
        <p:spPr>
          <a:xfrm>
            <a:off x="7152323" y="6716554"/>
            <a:ext cx="6614279"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Xây dựng hệ thống tìm kiếm theo chủ đề giúp tra cứu chính xác hơn.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3798" y="2425303"/>
            <a:ext cx="5069800" cy="3378994"/>
          </a:xfrm>
          <a:prstGeom prst="rect">
            <a:avLst/>
          </a:prstGeom>
        </p:spPr>
      </p:pic>
      <p:sp>
        <p:nvSpPr>
          <p:cNvPr id="3" name="Text 0"/>
          <p:cNvSpPr/>
          <p:nvPr/>
        </p:nvSpPr>
        <p:spPr>
          <a:xfrm>
            <a:off x="7073384" y="2809994"/>
            <a:ext cx="6170771" cy="771287"/>
          </a:xfrm>
          <a:prstGeom prst="rect">
            <a:avLst/>
          </a:prstGeom>
          <a:noFill/>
          <a:ln/>
        </p:spPr>
        <p:txBody>
          <a:bodyPr wrap="none" lIns="0" tIns="0" rIns="0" bIns="0" rtlCol="0" anchor="t"/>
          <a:lstStyle/>
          <a:p>
            <a:pPr marL="0" indent="0" algn="ctr">
              <a:lnSpc>
                <a:spcPts val="6050"/>
              </a:lnSpc>
              <a:buNone/>
            </a:pPr>
            <a:r>
              <a:rPr lang="en-US" sz="4850" b="1" dirty="0">
                <a:solidFill>
                  <a:srgbClr val="F5F0F0"/>
                </a:solidFill>
                <a:latin typeface="Merriweather" pitchFamily="34" charset="0"/>
                <a:ea typeface="Merriweather" pitchFamily="34" charset="-122"/>
                <a:cs typeface="Merriweather" pitchFamily="34" charset="-120"/>
              </a:rPr>
              <a:t>Mục tiêu:</a:t>
            </a:r>
            <a:endParaRPr lang="en-US" sz="4850" dirty="0"/>
          </a:p>
        </p:txBody>
      </p:sp>
      <p:sp>
        <p:nvSpPr>
          <p:cNvPr id="4" name="Text 1"/>
          <p:cNvSpPr/>
          <p:nvPr/>
        </p:nvSpPr>
        <p:spPr>
          <a:xfrm>
            <a:off x="6543437" y="3828098"/>
            <a:ext cx="7230666" cy="789622"/>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Tìm hiểu về thuật toán LDA và ứng dụng vào phân tích chủ đề văn bản.</a:t>
            </a:r>
            <a:endParaRPr lang="en-US" sz="1900" dirty="0"/>
          </a:p>
        </p:txBody>
      </p:sp>
      <p:sp>
        <p:nvSpPr>
          <p:cNvPr id="5" name="Text 2"/>
          <p:cNvSpPr/>
          <p:nvPr/>
        </p:nvSpPr>
        <p:spPr>
          <a:xfrm>
            <a:off x="6543437" y="4704040"/>
            <a:ext cx="7230666"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Trình bày thực nghiệm trên tập dữ liệu thực tế.</a:t>
            </a:r>
            <a:endParaRPr lang="en-US" sz="1900" dirty="0"/>
          </a:p>
        </p:txBody>
      </p:sp>
      <p:sp>
        <p:nvSpPr>
          <p:cNvPr id="6" name="Text 3"/>
          <p:cNvSpPr/>
          <p:nvPr/>
        </p:nvSpPr>
        <p:spPr>
          <a:xfrm>
            <a:off x="6543437" y="5185172"/>
            <a:ext cx="7230666"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Đánh giá hiệu suất và đề xuất hướng phát triển mở rộng.</a:t>
            </a:r>
            <a:endParaRPr lang="en-US"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47368" y="681276"/>
            <a:ext cx="7449264" cy="1513284"/>
          </a:xfrm>
          <a:prstGeom prst="rect">
            <a:avLst/>
          </a:prstGeom>
          <a:noFill/>
          <a:ln/>
        </p:spPr>
        <p:txBody>
          <a:bodyPr wrap="square" lIns="0" tIns="0" rIns="0" bIns="0" rtlCol="0" anchor="t"/>
          <a:lstStyle/>
          <a:p>
            <a:pPr marL="0" indent="0" algn="l">
              <a:lnSpc>
                <a:spcPts val="5950"/>
              </a:lnSpc>
              <a:buNone/>
            </a:pPr>
            <a:r>
              <a:rPr lang="en-US" sz="4750" dirty="0">
                <a:solidFill>
                  <a:srgbClr val="F5F0F0"/>
                </a:solidFill>
                <a:latin typeface="Merriweather" pitchFamily="34" charset="0"/>
                <a:ea typeface="Merriweather" pitchFamily="34" charset="-122"/>
                <a:cs typeface="Merriweather" pitchFamily="34" charset="-120"/>
              </a:rPr>
              <a:t>Tương lai và hướng phát triển của mô hình LDA</a:t>
            </a:r>
            <a:endParaRPr lang="en-US" sz="4750" dirty="0"/>
          </a:p>
        </p:txBody>
      </p:sp>
      <p:sp>
        <p:nvSpPr>
          <p:cNvPr id="4" name="Shape 1"/>
          <p:cNvSpPr/>
          <p:nvPr/>
        </p:nvSpPr>
        <p:spPr>
          <a:xfrm>
            <a:off x="847368" y="2557701"/>
            <a:ext cx="3603665" cy="2950845"/>
          </a:xfrm>
          <a:prstGeom prst="roundRect">
            <a:avLst>
              <a:gd name="adj" fmla="val 3446"/>
            </a:avLst>
          </a:prstGeom>
          <a:solidFill>
            <a:srgbClr val="003180"/>
          </a:solidFill>
          <a:ln w="7620">
            <a:solidFill>
              <a:srgbClr val="194A99"/>
            </a:solidFill>
            <a:prstDash val="solid"/>
          </a:ln>
        </p:spPr>
        <p:txBody>
          <a:bodyPr/>
          <a:lstStyle/>
          <a:p>
            <a:endParaRPr lang="en-US"/>
          </a:p>
        </p:txBody>
      </p:sp>
      <p:sp>
        <p:nvSpPr>
          <p:cNvPr id="5" name="Text 2"/>
          <p:cNvSpPr/>
          <p:nvPr/>
        </p:nvSpPr>
        <p:spPr>
          <a:xfrm>
            <a:off x="1097042" y="2807375"/>
            <a:ext cx="3104317" cy="756523"/>
          </a:xfrm>
          <a:prstGeom prst="rect">
            <a:avLst/>
          </a:prstGeom>
          <a:noFill/>
          <a:ln/>
        </p:spPr>
        <p:txBody>
          <a:bodyPr wrap="squar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Tích hợp ngữ cảnh sâu</a:t>
            </a:r>
            <a:endParaRPr lang="en-US" sz="2350" dirty="0"/>
          </a:p>
        </p:txBody>
      </p:sp>
      <p:sp>
        <p:nvSpPr>
          <p:cNvPr id="6" name="Text 3"/>
          <p:cNvSpPr/>
          <p:nvPr/>
        </p:nvSpPr>
        <p:spPr>
          <a:xfrm>
            <a:off x="1097042" y="3709154"/>
            <a:ext cx="3104317" cy="1549718"/>
          </a:xfrm>
          <a:prstGeom prst="rect">
            <a:avLst/>
          </a:prstGeom>
          <a:noFill/>
          <a:ln/>
        </p:spPr>
        <p:txBody>
          <a:bodyPr wrap="square" lIns="0" tIns="0" rIns="0" bIns="0" rtlCol="0" anchor="t"/>
          <a:lstStyle/>
          <a:p>
            <a:pPr marL="0" indent="0" algn="l">
              <a:lnSpc>
                <a:spcPts val="3050"/>
              </a:lnSpc>
              <a:buNone/>
            </a:pPr>
            <a:r>
              <a:rPr lang="en-US" sz="1900" dirty="0">
                <a:solidFill>
                  <a:srgbClr val="E2E6E9"/>
                </a:solidFill>
                <a:latin typeface="Merriweather" pitchFamily="34" charset="0"/>
                <a:ea typeface="Merriweather" pitchFamily="34" charset="-122"/>
                <a:cs typeface="Merriweather" pitchFamily="34" charset="-120"/>
              </a:rPr>
              <a:t>Kết hợp LDA với các mô hình </a:t>
            </a:r>
            <a:r>
              <a:rPr lang="en-US" sz="1900" dirty="0">
                <a:solidFill>
                  <a:srgbClr val="8F8F8F"/>
                </a:solidFill>
                <a:latin typeface="Merriweather" pitchFamily="34" charset="0"/>
                <a:ea typeface="Merriweather" pitchFamily="34" charset="-122"/>
                <a:cs typeface="Merriweather" pitchFamily="34" charset="-120"/>
              </a:rPr>
              <a:t>ngôn ngữ sâu như BERT để hiểu ngữ cảnh tốt hơn.</a:t>
            </a:r>
            <a:endParaRPr lang="en-US" sz="1900" dirty="0"/>
          </a:p>
        </p:txBody>
      </p:sp>
      <p:sp>
        <p:nvSpPr>
          <p:cNvPr id="7" name="Shape 4"/>
          <p:cNvSpPr/>
          <p:nvPr/>
        </p:nvSpPr>
        <p:spPr>
          <a:xfrm>
            <a:off x="4693087" y="2557701"/>
            <a:ext cx="3603665" cy="2950845"/>
          </a:xfrm>
          <a:prstGeom prst="roundRect">
            <a:avLst>
              <a:gd name="adj" fmla="val 3446"/>
            </a:avLst>
          </a:prstGeom>
          <a:solidFill>
            <a:srgbClr val="003180"/>
          </a:solidFill>
          <a:ln w="7620">
            <a:solidFill>
              <a:srgbClr val="194A99"/>
            </a:solidFill>
            <a:prstDash val="solid"/>
          </a:ln>
        </p:spPr>
        <p:txBody>
          <a:bodyPr/>
          <a:lstStyle/>
          <a:p>
            <a:endParaRPr lang="en-US"/>
          </a:p>
        </p:txBody>
      </p:sp>
      <p:sp>
        <p:nvSpPr>
          <p:cNvPr id="8" name="Text 5"/>
          <p:cNvSpPr/>
          <p:nvPr/>
        </p:nvSpPr>
        <p:spPr>
          <a:xfrm>
            <a:off x="4942761" y="2807375"/>
            <a:ext cx="3104317" cy="756523"/>
          </a:xfrm>
          <a:prstGeom prst="rect">
            <a:avLst/>
          </a:prstGeom>
          <a:noFill/>
          <a:ln/>
        </p:spPr>
        <p:txBody>
          <a:bodyPr wrap="squar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Mở rộng đa phương tiện</a:t>
            </a:r>
            <a:endParaRPr lang="en-US" sz="2350" dirty="0"/>
          </a:p>
        </p:txBody>
      </p:sp>
      <p:sp>
        <p:nvSpPr>
          <p:cNvPr id="9" name="Text 6"/>
          <p:cNvSpPr/>
          <p:nvPr/>
        </p:nvSpPr>
        <p:spPr>
          <a:xfrm>
            <a:off x="4942761" y="3709154"/>
            <a:ext cx="3104317" cy="1162288"/>
          </a:xfrm>
          <a:prstGeom prst="rect">
            <a:avLst/>
          </a:prstGeom>
          <a:noFill/>
          <a:ln/>
        </p:spPr>
        <p:txBody>
          <a:bodyPr wrap="square" lIns="0" tIns="0" rIns="0" bIns="0" rtlCol="0" anchor="t"/>
          <a:lstStyle/>
          <a:p>
            <a:pPr marL="0" indent="0" algn="l">
              <a:lnSpc>
                <a:spcPts val="3050"/>
              </a:lnSpc>
              <a:buNone/>
            </a:pPr>
            <a:r>
              <a:rPr lang="en-US" sz="1900" dirty="0">
                <a:solidFill>
                  <a:srgbClr val="8F8F8F"/>
                </a:solidFill>
                <a:latin typeface="Merriweather" pitchFamily="34" charset="0"/>
                <a:ea typeface="Merriweather" pitchFamily="34" charset="-122"/>
                <a:cs typeface="Merriweather" pitchFamily="34" charset="-120"/>
              </a:rPr>
              <a:t>Phát triển LDA cho dữ liệu không chỉ văn bản mà cả hình ảnh, âm thanh.</a:t>
            </a:r>
            <a:endParaRPr lang="en-US" sz="1900" dirty="0"/>
          </a:p>
        </p:txBody>
      </p:sp>
      <p:sp>
        <p:nvSpPr>
          <p:cNvPr id="10" name="Shape 7"/>
          <p:cNvSpPr/>
          <p:nvPr/>
        </p:nvSpPr>
        <p:spPr>
          <a:xfrm>
            <a:off x="847368" y="5750600"/>
            <a:ext cx="7449264" cy="1797725"/>
          </a:xfrm>
          <a:prstGeom prst="roundRect">
            <a:avLst>
              <a:gd name="adj" fmla="val 5657"/>
            </a:avLst>
          </a:prstGeom>
          <a:solidFill>
            <a:srgbClr val="003180"/>
          </a:solidFill>
          <a:ln w="7620">
            <a:solidFill>
              <a:srgbClr val="194A99"/>
            </a:solidFill>
            <a:prstDash val="solid"/>
          </a:ln>
        </p:spPr>
        <p:txBody>
          <a:bodyPr/>
          <a:lstStyle/>
          <a:p>
            <a:endParaRPr lang="en-US"/>
          </a:p>
        </p:txBody>
      </p:sp>
      <p:sp>
        <p:nvSpPr>
          <p:cNvPr id="11" name="Text 8"/>
          <p:cNvSpPr/>
          <p:nvPr/>
        </p:nvSpPr>
        <p:spPr>
          <a:xfrm>
            <a:off x="1097042" y="6000274"/>
            <a:ext cx="3026450" cy="378262"/>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Tối ưu hóa hiệu suất</a:t>
            </a:r>
            <a:endParaRPr lang="en-US" sz="2350" dirty="0"/>
          </a:p>
        </p:txBody>
      </p:sp>
      <p:sp>
        <p:nvSpPr>
          <p:cNvPr id="12" name="Text 9"/>
          <p:cNvSpPr/>
          <p:nvPr/>
        </p:nvSpPr>
        <p:spPr>
          <a:xfrm>
            <a:off x="1097042" y="6523792"/>
            <a:ext cx="6949916" cy="774859"/>
          </a:xfrm>
          <a:prstGeom prst="rect">
            <a:avLst/>
          </a:prstGeom>
          <a:noFill/>
          <a:ln/>
        </p:spPr>
        <p:txBody>
          <a:bodyPr wrap="square" lIns="0" tIns="0" rIns="0" bIns="0" rtlCol="0" anchor="t"/>
          <a:lstStyle/>
          <a:p>
            <a:pPr marL="0" indent="0" algn="l">
              <a:lnSpc>
                <a:spcPts val="3050"/>
              </a:lnSpc>
              <a:buNone/>
            </a:pPr>
            <a:r>
              <a:rPr lang="en-US" sz="1900" dirty="0">
                <a:solidFill>
                  <a:srgbClr val="8F8F8F"/>
                </a:solidFill>
                <a:latin typeface="Merriweather" pitchFamily="34" charset="0"/>
                <a:ea typeface="Merriweather" pitchFamily="34" charset="-122"/>
                <a:cs typeface="Merriweather" pitchFamily="34" charset="-120"/>
              </a:rPr>
              <a:t>Thuật toán nâng cao giúp xử lý dữ liệu lớn nhanh và chính xác hơn.</a:t>
            </a:r>
            <a:endParaRPr lang="en-US" sz="1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3" name="Text 1"/>
          <p:cNvSpPr/>
          <p:nvPr/>
        </p:nvSpPr>
        <p:spPr>
          <a:xfrm>
            <a:off x="1270516" y="3394710"/>
            <a:ext cx="3085386" cy="385524"/>
          </a:xfrm>
          <a:prstGeom prst="rect">
            <a:avLst/>
          </a:prstGeom>
          <a:noFill/>
          <a:ln/>
        </p:spPr>
        <p:txBody>
          <a:bodyPr wrap="none" lIns="0" tIns="0" rIns="0" bIns="0" rtlCol="0" anchor="t"/>
          <a:lstStyle/>
          <a:p>
            <a:pPr marL="0" indent="0" algn="ctr">
              <a:lnSpc>
                <a:spcPts val="3000"/>
              </a:lnSpc>
              <a:buNone/>
            </a:pPr>
            <a:r>
              <a:rPr lang="en-US" sz="2400" dirty="0">
                <a:solidFill>
                  <a:srgbClr val="F5F0F0"/>
                </a:solidFill>
                <a:latin typeface="Merriweather" pitchFamily="34" charset="0"/>
                <a:ea typeface="Merriweather" pitchFamily="34" charset="-122"/>
                <a:cs typeface="Merriweather" pitchFamily="34" charset="-120"/>
              </a:rPr>
              <a:t>Tóm tắt</a:t>
            </a:r>
            <a:endParaRPr lang="en-US" sz="2400" dirty="0"/>
          </a:p>
        </p:txBody>
      </p:sp>
      <p:sp>
        <p:nvSpPr>
          <p:cNvPr id="2" name="Text 0"/>
          <p:cNvSpPr/>
          <p:nvPr/>
        </p:nvSpPr>
        <p:spPr>
          <a:xfrm>
            <a:off x="2850535" y="1013982"/>
            <a:ext cx="8929330"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Tổng kết và các bước tiếp theo</a:t>
            </a:r>
            <a:endParaRPr lang="en-US" sz="4850" dirty="0"/>
          </a:p>
        </p:txBody>
      </p:sp>
      <p:sp>
        <p:nvSpPr>
          <p:cNvPr id="4" name="Text 2"/>
          <p:cNvSpPr/>
          <p:nvPr/>
        </p:nvSpPr>
        <p:spPr>
          <a:xfrm>
            <a:off x="863798" y="4027051"/>
            <a:ext cx="3898940"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LDA là mô hình hiệu quả để phát hiện chủ đề tiềm ẩn trong văn bản lớn, hỗ trợ nhiều ứng dụng xử lý ngôn ngữ tự nhiên và khai phá tri thức.</a:t>
            </a:r>
            <a:endParaRPr lang="en-US" sz="1900" dirty="0"/>
          </a:p>
        </p:txBody>
      </p:sp>
      <p:sp>
        <p:nvSpPr>
          <p:cNvPr id="5" name="Text 3"/>
          <p:cNvSpPr/>
          <p:nvPr/>
        </p:nvSpPr>
        <p:spPr>
          <a:xfrm>
            <a:off x="5779294" y="3394710"/>
            <a:ext cx="3085386" cy="385524"/>
          </a:xfrm>
          <a:prstGeom prst="rect">
            <a:avLst/>
          </a:prstGeom>
          <a:noFill/>
          <a:ln/>
        </p:spPr>
        <p:txBody>
          <a:bodyPr wrap="none" lIns="0" tIns="0" rIns="0" bIns="0" rtlCol="0" anchor="t"/>
          <a:lstStyle/>
          <a:p>
            <a:pPr marL="0" indent="0" algn="ctr">
              <a:lnSpc>
                <a:spcPts val="3000"/>
              </a:lnSpc>
              <a:buNone/>
            </a:pPr>
            <a:r>
              <a:rPr lang="en-US" sz="2400" dirty="0">
                <a:solidFill>
                  <a:srgbClr val="F5F0F0"/>
                </a:solidFill>
                <a:latin typeface="Merriweather" pitchFamily="34" charset="0"/>
                <a:ea typeface="Merriweather" pitchFamily="34" charset="-122"/>
                <a:cs typeface="Merriweather" pitchFamily="34" charset="-120"/>
              </a:rPr>
              <a:t>Thách thức</a:t>
            </a:r>
            <a:endParaRPr lang="en-US" sz="2400" dirty="0"/>
          </a:p>
        </p:txBody>
      </p:sp>
      <p:sp>
        <p:nvSpPr>
          <p:cNvPr id="6" name="Text 4"/>
          <p:cNvSpPr/>
          <p:nvPr/>
        </p:nvSpPr>
        <p:spPr>
          <a:xfrm>
            <a:off x="5372576" y="4027051"/>
            <a:ext cx="389894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Cần chọn tham số phù hợp và dữ liệu sạch để đạt hiệu quả tốt, đồng thời kết hợp với mô hình hiện đại hơn.</a:t>
            </a:r>
            <a:endParaRPr lang="en-US" sz="1900" dirty="0"/>
          </a:p>
        </p:txBody>
      </p:sp>
      <p:sp>
        <p:nvSpPr>
          <p:cNvPr id="7" name="Text 5"/>
          <p:cNvSpPr/>
          <p:nvPr/>
        </p:nvSpPr>
        <p:spPr>
          <a:xfrm>
            <a:off x="10288072" y="3394710"/>
            <a:ext cx="3085386" cy="385524"/>
          </a:xfrm>
          <a:prstGeom prst="rect">
            <a:avLst/>
          </a:prstGeom>
          <a:noFill/>
          <a:ln/>
        </p:spPr>
        <p:txBody>
          <a:bodyPr wrap="none" lIns="0" tIns="0" rIns="0" bIns="0" rtlCol="0" anchor="t"/>
          <a:lstStyle/>
          <a:p>
            <a:pPr marL="0" indent="0" algn="ctr">
              <a:lnSpc>
                <a:spcPts val="3000"/>
              </a:lnSpc>
              <a:buNone/>
            </a:pPr>
            <a:r>
              <a:rPr lang="en-US" sz="2400" dirty="0">
                <a:solidFill>
                  <a:srgbClr val="F5F0F0"/>
                </a:solidFill>
                <a:latin typeface="Merriweather" pitchFamily="34" charset="0"/>
                <a:ea typeface="Merriweather" pitchFamily="34" charset="-122"/>
                <a:cs typeface="Merriweather" pitchFamily="34" charset="-120"/>
              </a:rPr>
              <a:t>Hướng phát triển</a:t>
            </a:r>
            <a:endParaRPr lang="en-US" sz="2400" dirty="0"/>
          </a:p>
        </p:txBody>
      </p:sp>
      <p:sp>
        <p:nvSpPr>
          <p:cNvPr id="8" name="Text 6"/>
          <p:cNvSpPr/>
          <p:nvPr/>
        </p:nvSpPr>
        <p:spPr>
          <a:xfrm>
            <a:off x="9881354" y="4027051"/>
            <a:ext cx="389894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Gắn kết LDA với trí tuệ nhân tạo sâu, mở rộng đa phương tiện và tối ưu hóa xử lý để ứng dụng rộng rãi hơn.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5386"/>
          </a:xfrm>
          <a:prstGeom prst="rect">
            <a:avLst/>
          </a:prstGeom>
        </p:spPr>
      </p:pic>
      <p:sp>
        <p:nvSpPr>
          <p:cNvPr id="3" name="Text 0"/>
          <p:cNvSpPr/>
          <p:nvPr/>
        </p:nvSpPr>
        <p:spPr>
          <a:xfrm>
            <a:off x="2152888" y="3790593"/>
            <a:ext cx="10324624" cy="771287"/>
          </a:xfrm>
          <a:prstGeom prst="rect">
            <a:avLst/>
          </a:prstGeom>
          <a:noFill/>
          <a:ln/>
        </p:spPr>
        <p:txBody>
          <a:bodyPr wrap="none" lIns="0" tIns="0" rIns="0" bIns="0" rtlCol="0" anchor="t"/>
          <a:lstStyle/>
          <a:p>
            <a:pPr marL="0" indent="0" algn="ctr">
              <a:lnSpc>
                <a:spcPts val="6050"/>
              </a:lnSpc>
              <a:buNone/>
            </a:pPr>
            <a:r>
              <a:rPr lang="en-US" sz="4850" dirty="0">
                <a:solidFill>
                  <a:srgbClr val="F5F0F0"/>
                </a:solidFill>
                <a:latin typeface="Merriweather" pitchFamily="34" charset="0"/>
                <a:ea typeface="Merriweather" pitchFamily="34" charset="-122"/>
                <a:cs typeface="Merriweather" pitchFamily="34" charset="-120"/>
              </a:rPr>
              <a:t>Nguyên lý cơ bản của mô hình LDA</a:t>
            </a:r>
            <a:endParaRPr lang="en-US" sz="4850" dirty="0"/>
          </a:p>
        </p:txBody>
      </p:sp>
      <p:sp>
        <p:nvSpPr>
          <p:cNvPr id="4" name="Shape 1"/>
          <p:cNvSpPr/>
          <p:nvPr/>
        </p:nvSpPr>
        <p:spPr>
          <a:xfrm>
            <a:off x="863798" y="4932045"/>
            <a:ext cx="555308" cy="555308"/>
          </a:xfrm>
          <a:prstGeom prst="roundRect">
            <a:avLst>
              <a:gd name="adj" fmla="val 18669"/>
            </a:avLst>
          </a:prstGeom>
          <a:solidFill>
            <a:srgbClr val="003180"/>
          </a:solidFill>
          <a:ln w="15240">
            <a:solidFill>
              <a:srgbClr val="194A99"/>
            </a:solidFill>
            <a:prstDash val="solid"/>
          </a:ln>
        </p:spPr>
        <p:txBody>
          <a:bodyPr/>
          <a:lstStyle/>
          <a:p>
            <a:endParaRPr lang="en-US" dirty="0"/>
          </a:p>
        </p:txBody>
      </p:sp>
      <p:pic>
        <p:nvPicPr>
          <p:cNvPr id="5" name="Image 1" descr="preencoded.png"/>
          <p:cNvPicPr>
            <a:picLocks noChangeAspect="1"/>
          </p:cNvPicPr>
          <p:nvPr/>
        </p:nvPicPr>
        <p:blipFill>
          <a:blip r:embed="rId4"/>
          <a:stretch>
            <a:fillRect/>
          </a:stretch>
        </p:blipFill>
        <p:spPr>
          <a:xfrm>
            <a:off x="956370" y="4978301"/>
            <a:ext cx="370165" cy="462796"/>
          </a:xfrm>
          <a:prstGeom prst="rect">
            <a:avLst/>
          </a:prstGeom>
        </p:spPr>
      </p:pic>
      <p:sp>
        <p:nvSpPr>
          <p:cNvPr id="6" name="Text 2"/>
          <p:cNvSpPr/>
          <p:nvPr/>
        </p:nvSpPr>
        <p:spPr>
          <a:xfrm>
            <a:off x="1665923" y="50168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Thuật toán xác suất</a:t>
            </a:r>
            <a:endParaRPr lang="en-US" sz="2400" dirty="0"/>
          </a:p>
        </p:txBody>
      </p:sp>
      <p:sp>
        <p:nvSpPr>
          <p:cNvPr id="7" name="Text 3"/>
          <p:cNvSpPr/>
          <p:nvPr/>
        </p:nvSpPr>
        <p:spPr>
          <a:xfrm>
            <a:off x="1665923" y="5550337"/>
            <a:ext cx="3293150"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LDA mô hình hóa tài liệu dưới dạng hỗn hợp các chủ đề, mỗi chủ đề là một phân phối xác suất trên tập từ vựng.</a:t>
            </a:r>
            <a:endParaRPr lang="en-US" sz="1900" dirty="0"/>
          </a:p>
        </p:txBody>
      </p:sp>
      <p:sp>
        <p:nvSpPr>
          <p:cNvPr id="8" name="Shape 4"/>
          <p:cNvSpPr/>
          <p:nvPr/>
        </p:nvSpPr>
        <p:spPr>
          <a:xfrm>
            <a:off x="5267563" y="4932045"/>
            <a:ext cx="555308" cy="555308"/>
          </a:xfrm>
          <a:prstGeom prst="roundRect">
            <a:avLst>
              <a:gd name="adj" fmla="val 18669"/>
            </a:avLst>
          </a:prstGeom>
          <a:solidFill>
            <a:srgbClr val="003180"/>
          </a:solidFill>
          <a:ln w="15240">
            <a:solidFill>
              <a:srgbClr val="194A99"/>
            </a:solidFill>
            <a:prstDash val="solid"/>
          </a:ln>
        </p:spPr>
        <p:txBody>
          <a:bodyPr/>
          <a:lstStyle/>
          <a:p>
            <a:endParaRPr lang="en-US" dirty="0"/>
          </a:p>
        </p:txBody>
      </p:sp>
      <p:pic>
        <p:nvPicPr>
          <p:cNvPr id="9" name="Image 2" descr="preencoded.png"/>
          <p:cNvPicPr>
            <a:picLocks noChangeAspect="1"/>
          </p:cNvPicPr>
          <p:nvPr/>
        </p:nvPicPr>
        <p:blipFill>
          <a:blip r:embed="rId4"/>
          <a:stretch>
            <a:fillRect/>
          </a:stretch>
        </p:blipFill>
        <p:spPr>
          <a:xfrm>
            <a:off x="5360134" y="4978301"/>
            <a:ext cx="370165" cy="462796"/>
          </a:xfrm>
          <a:prstGeom prst="rect">
            <a:avLst/>
          </a:prstGeom>
        </p:spPr>
      </p:pic>
      <p:sp>
        <p:nvSpPr>
          <p:cNvPr id="10" name="Text 5"/>
          <p:cNvSpPr/>
          <p:nvPr/>
        </p:nvSpPr>
        <p:spPr>
          <a:xfrm>
            <a:off x="6069687" y="50168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Phân phối Dirichlet</a:t>
            </a:r>
            <a:endParaRPr lang="en-US" sz="2400" dirty="0"/>
          </a:p>
        </p:txBody>
      </p:sp>
      <p:sp>
        <p:nvSpPr>
          <p:cNvPr id="11" name="Text 6"/>
          <p:cNvSpPr/>
          <p:nvPr/>
        </p:nvSpPr>
        <p:spPr>
          <a:xfrm>
            <a:off x="6069687" y="5550337"/>
            <a:ext cx="3293150"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Sử dụng phân phối Dirichlet làm tham số cho các phân phối chủ đề và từ trong chủ đề để đảm bảo sự đa dạng và linh hoạt.</a:t>
            </a:r>
            <a:endParaRPr lang="en-US" sz="1900" dirty="0"/>
          </a:p>
        </p:txBody>
      </p:sp>
      <p:sp>
        <p:nvSpPr>
          <p:cNvPr id="12" name="Shape 7"/>
          <p:cNvSpPr/>
          <p:nvPr/>
        </p:nvSpPr>
        <p:spPr>
          <a:xfrm>
            <a:off x="9671328" y="4932045"/>
            <a:ext cx="555308" cy="555308"/>
          </a:xfrm>
          <a:prstGeom prst="roundRect">
            <a:avLst>
              <a:gd name="adj" fmla="val 18669"/>
            </a:avLst>
          </a:prstGeom>
          <a:solidFill>
            <a:srgbClr val="003180"/>
          </a:solidFill>
          <a:ln w="15240">
            <a:solidFill>
              <a:srgbClr val="194A99"/>
            </a:solidFill>
            <a:prstDash val="solid"/>
          </a:ln>
        </p:spPr>
        <p:txBody>
          <a:bodyPr/>
          <a:lstStyle/>
          <a:p>
            <a:endParaRPr lang="en-US" dirty="0"/>
          </a:p>
        </p:txBody>
      </p:sp>
      <p:pic>
        <p:nvPicPr>
          <p:cNvPr id="13" name="Image 3" descr="preencoded.png"/>
          <p:cNvPicPr>
            <a:picLocks noChangeAspect="1"/>
          </p:cNvPicPr>
          <p:nvPr/>
        </p:nvPicPr>
        <p:blipFill>
          <a:blip r:embed="rId4"/>
          <a:stretch>
            <a:fillRect/>
          </a:stretch>
        </p:blipFill>
        <p:spPr>
          <a:xfrm>
            <a:off x="9763899" y="4978301"/>
            <a:ext cx="370165" cy="462796"/>
          </a:xfrm>
          <a:prstGeom prst="rect">
            <a:avLst/>
          </a:prstGeom>
        </p:spPr>
      </p:pic>
      <p:sp>
        <p:nvSpPr>
          <p:cNvPr id="14" name="Text 8"/>
          <p:cNvSpPr/>
          <p:nvPr/>
        </p:nvSpPr>
        <p:spPr>
          <a:xfrm>
            <a:off x="10473452" y="50168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Không giám sát</a:t>
            </a:r>
            <a:endParaRPr lang="en-US" sz="2400" dirty="0"/>
          </a:p>
        </p:txBody>
      </p:sp>
      <p:sp>
        <p:nvSpPr>
          <p:cNvPr id="15" name="Text 9"/>
          <p:cNvSpPr/>
          <p:nvPr/>
        </p:nvSpPr>
        <p:spPr>
          <a:xfrm>
            <a:off x="10473452" y="5550337"/>
            <a:ext cx="3293150"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LDA không cần nhãn dữ liệu, tự động phát hiện cấu trúc chủ đề dựa trên tần suất xuất hiện từ và mối quan hệ giữa chúng.</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6" name="Hộp Văn bản 15">
            <a:extLst>
              <a:ext uri="{FF2B5EF4-FFF2-40B4-BE49-F238E27FC236}">
                <a16:creationId xmlns:a16="http://schemas.microsoft.com/office/drawing/2014/main" id="{157C6D49-BA06-1189-E588-70F67C36AA2E}"/>
              </a:ext>
            </a:extLst>
          </p:cNvPr>
          <p:cNvSpPr txBox="1"/>
          <p:nvPr/>
        </p:nvSpPr>
        <p:spPr>
          <a:xfrm>
            <a:off x="1571625" y="567898"/>
            <a:ext cx="11487150" cy="830997"/>
          </a:xfrm>
          <a:prstGeom prst="rect">
            <a:avLst/>
          </a:prstGeom>
          <a:noFill/>
        </p:spPr>
        <p:txBody>
          <a:bodyPr wrap="square">
            <a:spAutoFit/>
          </a:bodyPr>
          <a:lstStyle/>
          <a:p>
            <a:pPr algn="l">
              <a:spcBef>
                <a:spcPts val="1500"/>
              </a:spcBef>
              <a:spcAft>
                <a:spcPts val="750"/>
              </a:spcAft>
            </a:pPr>
            <a:r>
              <a:rPr lang="vi-VN" sz="4800" b="0" i="0" dirty="0">
                <a:solidFill>
                  <a:schemeClr val="bg1"/>
                </a:solidFill>
                <a:effectLst/>
                <a:latin typeface="Merriweather" panose="00000500000000000000" pitchFamily="2" charset="0"/>
              </a:rPr>
              <a:t>LDA giảm thiểu khối lượng tính toán</a:t>
            </a:r>
          </a:p>
        </p:txBody>
      </p:sp>
      <p:pic>
        <p:nvPicPr>
          <p:cNvPr id="1026" name="Picture 2">
            <a:extLst>
              <a:ext uri="{FF2B5EF4-FFF2-40B4-BE49-F238E27FC236}">
                <a16:creationId xmlns:a16="http://schemas.microsoft.com/office/drawing/2014/main" id="{8E803CBD-A790-A568-851C-52222C10C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863" y="1813396"/>
            <a:ext cx="7686675" cy="3707294"/>
          </a:xfrm>
          <a:prstGeom prst="rect">
            <a:avLst/>
          </a:prstGeom>
          <a:noFill/>
          <a:extLst>
            <a:ext uri="{909E8E84-426E-40DD-AFC4-6F175D3DCCD1}">
              <a14:hiddenFill xmlns:a14="http://schemas.microsoft.com/office/drawing/2010/main">
                <a:solidFill>
                  <a:srgbClr val="FFFFFF"/>
                </a:solidFill>
              </a14:hiddenFill>
            </a:ext>
          </a:extLst>
        </p:spPr>
      </p:pic>
      <p:sp>
        <p:nvSpPr>
          <p:cNvPr id="26" name="Hộp Văn bản 25">
            <a:extLst>
              <a:ext uri="{FF2B5EF4-FFF2-40B4-BE49-F238E27FC236}">
                <a16:creationId xmlns:a16="http://schemas.microsoft.com/office/drawing/2014/main" id="{54F0D80D-3171-9E5B-53AA-F5398FC50080}"/>
              </a:ext>
            </a:extLst>
          </p:cNvPr>
          <p:cNvSpPr txBox="1"/>
          <p:nvPr/>
        </p:nvSpPr>
        <p:spPr>
          <a:xfrm>
            <a:off x="1411604" y="5829300"/>
            <a:ext cx="11378565" cy="2703817"/>
          </a:xfrm>
          <a:prstGeom prst="rect">
            <a:avLst/>
          </a:prstGeom>
          <a:noFill/>
        </p:spPr>
        <p:txBody>
          <a:bodyPr wrap="square" rtlCol="0">
            <a:spAutoFit/>
          </a:bodyPr>
          <a:lstStyle/>
          <a:p>
            <a:pPr>
              <a:lnSpc>
                <a:spcPct val="115000"/>
              </a:lnSpc>
              <a:spcAft>
                <a:spcPts val="800"/>
              </a:spcAft>
              <a:buNone/>
            </a:pP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Khi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phân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tích</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1000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chứa</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1000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phổ</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biến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nhất</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mỗi</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có</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500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nếu</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kết</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nối</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trực</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tiếp</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từng</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với</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từng</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ta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cần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tới</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500,000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kết</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nối</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(threads),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gây</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tốn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kém</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tính</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toán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p>
          <a:p>
            <a:pPr>
              <a:lnSpc>
                <a:spcPct val="115000"/>
              </a:lnSpc>
              <a:spcAft>
                <a:spcPts val="800"/>
              </a:spcAft>
              <a:buNone/>
            </a:pPr>
            <a:r>
              <a:rPr lang="en-US" sz="2000" kern="100" dirty="0">
                <a:solidFill>
                  <a:schemeClr val="bg1"/>
                </a:solidFill>
                <a:effectLst/>
                <a:latin typeface="Merriweather" panose="00000500000000000000" pitchFamily="2" charset="0"/>
                <a:ea typeface="Aptos" panose="020B0004020202020204" pitchFamily="34" charset="0"/>
                <a:cs typeface="Segoe UI Emoji" panose="020B0502040204020203" pitchFamily="34" charset="0"/>
              </a:rPr>
              <a:t>➡️</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Giải</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pháp</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Giảm</a:t>
            </a:r>
            <a:r>
              <a:rPr lang="en-US" sz="20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kết</a:t>
            </a:r>
            <a:r>
              <a:rPr lang="en-US" sz="20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nối</a:t>
            </a:r>
            <a:r>
              <a:rPr lang="en-US" sz="20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bằng</a:t>
            </a:r>
            <a:r>
              <a:rPr lang="en-US" sz="20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cách</a:t>
            </a:r>
            <a:r>
              <a:rPr lang="en-US" sz="20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tạo</a:t>
            </a:r>
            <a:r>
              <a:rPr lang="en-US" sz="20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các</a:t>
            </a:r>
            <a:r>
              <a:rPr lang="en-US" sz="20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20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b="1"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2000" b="1"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(topics)</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trung</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gian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nhóm</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các</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liên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quan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lại</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rồi</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kết</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nối</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văn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bản</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với</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các</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chủ</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đề</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đó</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thay</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vì</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từng</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từ</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riêng</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 </a:t>
            </a:r>
            <a:r>
              <a:rPr lang="en-US" sz="2000" kern="100" dirty="0" err="1">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lẻ</a:t>
            </a:r>
            <a:r>
              <a:rPr lang="en-US" sz="2000" kern="100" dirty="0">
                <a:solidFill>
                  <a:schemeClr val="bg1"/>
                </a:solidFill>
                <a:effectLst/>
                <a:latin typeface="Merriweather" panose="00000500000000000000" pitchFamily="2" charset="0"/>
                <a:ea typeface="Aptos" panose="020B0004020202020204" pitchFamily="34" charset="0"/>
                <a:cs typeface="Times New Roman" panose="02020603050405020304" pitchFamily="18" charset="0"/>
              </a:rPr>
              <a:t>.</a:t>
            </a: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7" name="Hộp Văn bản 16">
            <a:extLst>
              <a:ext uri="{FF2B5EF4-FFF2-40B4-BE49-F238E27FC236}">
                <a16:creationId xmlns:a16="http://schemas.microsoft.com/office/drawing/2014/main" id="{B93C163C-1202-6D76-23CC-6E51A2C97E78}"/>
              </a:ext>
            </a:extLst>
          </p:cNvPr>
          <p:cNvSpPr txBox="1"/>
          <p:nvPr/>
        </p:nvSpPr>
        <p:spPr>
          <a:xfrm>
            <a:off x="1873405" y="448278"/>
            <a:ext cx="11162371" cy="830997"/>
          </a:xfrm>
          <a:prstGeom prst="rect">
            <a:avLst/>
          </a:prstGeom>
          <a:noFill/>
        </p:spPr>
        <p:txBody>
          <a:bodyPr wrap="square">
            <a:spAutoFit/>
          </a:bodyPr>
          <a:lstStyle/>
          <a:p>
            <a:pPr algn="l">
              <a:spcBef>
                <a:spcPts val="1500"/>
              </a:spcBef>
              <a:spcAft>
                <a:spcPts val="750"/>
              </a:spcAft>
            </a:pPr>
            <a:r>
              <a:rPr lang="en-US" sz="4800" b="0" i="0" dirty="0" err="1">
                <a:solidFill>
                  <a:schemeClr val="bg1"/>
                </a:solidFill>
                <a:effectLst/>
                <a:latin typeface="Merriweather" panose="00000500000000000000" pitchFamily="2" charset="0"/>
              </a:rPr>
              <a:t>Làm</a:t>
            </a:r>
            <a:r>
              <a:rPr lang="en-US" sz="4800" b="0" i="0" dirty="0">
                <a:solidFill>
                  <a:schemeClr val="bg1"/>
                </a:solidFill>
                <a:effectLst/>
                <a:latin typeface="Merriweather" panose="00000500000000000000" pitchFamily="2" charset="0"/>
              </a:rPr>
              <a:t> </a:t>
            </a:r>
            <a:r>
              <a:rPr lang="en-US" sz="4800" b="0" i="0" dirty="0" err="1">
                <a:solidFill>
                  <a:schemeClr val="bg1"/>
                </a:solidFill>
                <a:effectLst/>
                <a:latin typeface="Merriweather" panose="00000500000000000000" pitchFamily="2" charset="0"/>
              </a:rPr>
              <a:t>thế</a:t>
            </a:r>
            <a:r>
              <a:rPr lang="en-US" sz="4800" b="0" i="0" dirty="0">
                <a:solidFill>
                  <a:schemeClr val="bg1"/>
                </a:solidFill>
                <a:effectLst/>
                <a:latin typeface="Merriweather" panose="00000500000000000000" pitchFamily="2" charset="0"/>
              </a:rPr>
              <a:t> </a:t>
            </a:r>
            <a:r>
              <a:rPr lang="en-US" sz="4800" b="0" i="0" dirty="0" err="1">
                <a:solidFill>
                  <a:schemeClr val="bg1"/>
                </a:solidFill>
                <a:effectLst/>
                <a:latin typeface="Merriweather" panose="00000500000000000000" pitchFamily="2" charset="0"/>
              </a:rPr>
              <a:t>nào</a:t>
            </a:r>
            <a:r>
              <a:rPr lang="en-US" sz="4800" b="0" i="0" dirty="0">
                <a:solidFill>
                  <a:schemeClr val="bg1"/>
                </a:solidFill>
                <a:effectLst/>
                <a:latin typeface="Merriweather" panose="00000500000000000000" pitchFamily="2" charset="0"/>
              </a:rPr>
              <a:t> </a:t>
            </a:r>
            <a:r>
              <a:rPr lang="en-US" sz="4800" b="0" i="0" dirty="0" err="1">
                <a:solidFill>
                  <a:schemeClr val="bg1"/>
                </a:solidFill>
                <a:effectLst/>
                <a:latin typeface="Merriweather" panose="00000500000000000000" pitchFamily="2" charset="0"/>
              </a:rPr>
              <a:t>để</a:t>
            </a:r>
            <a:r>
              <a:rPr lang="en-US" sz="4800" b="0" i="0" dirty="0">
                <a:solidFill>
                  <a:schemeClr val="bg1"/>
                </a:solidFill>
                <a:effectLst/>
                <a:latin typeface="Merriweather" panose="00000500000000000000" pitchFamily="2" charset="0"/>
              </a:rPr>
              <a:t> </a:t>
            </a:r>
            <a:r>
              <a:rPr lang="en-US" sz="4800" b="0" i="0" dirty="0" err="1">
                <a:solidFill>
                  <a:schemeClr val="bg1"/>
                </a:solidFill>
                <a:effectLst/>
                <a:latin typeface="Merriweather" panose="00000500000000000000" pitchFamily="2" charset="0"/>
              </a:rPr>
              <a:t>giảm</a:t>
            </a:r>
            <a:r>
              <a:rPr lang="en-US" sz="4800" b="0" i="0" dirty="0">
                <a:solidFill>
                  <a:schemeClr val="bg1"/>
                </a:solidFill>
                <a:effectLst/>
                <a:latin typeface="Merriweather" panose="00000500000000000000" pitchFamily="2" charset="0"/>
              </a:rPr>
              <a:t> </a:t>
            </a:r>
            <a:r>
              <a:rPr lang="en-US" sz="4800" b="0" i="0" dirty="0" err="1">
                <a:solidFill>
                  <a:schemeClr val="bg1"/>
                </a:solidFill>
                <a:effectLst/>
                <a:latin typeface="Merriweather" panose="00000500000000000000" pitchFamily="2" charset="0"/>
              </a:rPr>
              <a:t>chiều</a:t>
            </a:r>
            <a:r>
              <a:rPr lang="en-US" sz="4800" b="0" i="0" dirty="0">
                <a:solidFill>
                  <a:schemeClr val="bg1"/>
                </a:solidFill>
                <a:effectLst/>
                <a:latin typeface="Merriweather" panose="00000500000000000000" pitchFamily="2" charset="0"/>
              </a:rPr>
              <a:t> </a:t>
            </a:r>
            <a:r>
              <a:rPr lang="en-US" sz="4800" b="0" i="0" dirty="0" err="1">
                <a:solidFill>
                  <a:schemeClr val="bg1"/>
                </a:solidFill>
                <a:effectLst/>
                <a:latin typeface="Merriweather" panose="00000500000000000000" pitchFamily="2" charset="0"/>
              </a:rPr>
              <a:t>dữ</a:t>
            </a:r>
            <a:r>
              <a:rPr lang="en-US" sz="4800" b="0" i="0" dirty="0">
                <a:solidFill>
                  <a:schemeClr val="bg1"/>
                </a:solidFill>
                <a:effectLst/>
                <a:latin typeface="Merriweather" panose="00000500000000000000" pitchFamily="2" charset="0"/>
              </a:rPr>
              <a:t> </a:t>
            </a:r>
            <a:r>
              <a:rPr lang="en-US" sz="4800" b="0" i="0" dirty="0" err="1">
                <a:solidFill>
                  <a:schemeClr val="bg1"/>
                </a:solidFill>
                <a:effectLst/>
                <a:latin typeface="Merriweather" panose="00000500000000000000" pitchFamily="2" charset="0"/>
              </a:rPr>
              <a:t>liệu</a:t>
            </a:r>
            <a:endParaRPr lang="en-US" sz="4800" b="0" i="0" dirty="0">
              <a:solidFill>
                <a:schemeClr val="bg1"/>
              </a:solidFill>
              <a:effectLst/>
              <a:latin typeface="Merriweather" panose="00000500000000000000" pitchFamily="2" charset="0"/>
            </a:endParaRPr>
          </a:p>
        </p:txBody>
      </p:sp>
      <p:pic>
        <p:nvPicPr>
          <p:cNvPr id="18" name="Hình ảnh 17">
            <a:extLst>
              <a:ext uri="{FF2B5EF4-FFF2-40B4-BE49-F238E27FC236}">
                <a16:creationId xmlns:a16="http://schemas.microsoft.com/office/drawing/2014/main" id="{4DD1BFF9-5BC0-1630-85CE-07D5BFC39831}"/>
              </a:ext>
            </a:extLst>
          </p:cNvPr>
          <p:cNvPicPr>
            <a:picLocks noChangeAspect="1"/>
          </p:cNvPicPr>
          <p:nvPr/>
        </p:nvPicPr>
        <p:blipFill>
          <a:blip r:embed="rId3"/>
          <a:stretch>
            <a:fillRect/>
          </a:stretch>
        </p:blipFill>
        <p:spPr>
          <a:xfrm>
            <a:off x="96295" y="1433130"/>
            <a:ext cx="5691188" cy="6348192"/>
          </a:xfrm>
          <a:prstGeom prst="rect">
            <a:avLst/>
          </a:prstGeom>
        </p:spPr>
      </p:pic>
      <p:sp>
        <p:nvSpPr>
          <p:cNvPr id="20" name="Hộp Văn bản 19">
            <a:extLst>
              <a:ext uri="{FF2B5EF4-FFF2-40B4-BE49-F238E27FC236}">
                <a16:creationId xmlns:a16="http://schemas.microsoft.com/office/drawing/2014/main" id="{33E67FA9-98F4-390A-3EFC-D119B758C0D7}"/>
              </a:ext>
            </a:extLst>
          </p:cNvPr>
          <p:cNvSpPr txBox="1"/>
          <p:nvPr/>
        </p:nvSpPr>
        <p:spPr>
          <a:xfrm>
            <a:off x="5876694" y="2522594"/>
            <a:ext cx="8657412" cy="3477875"/>
          </a:xfrm>
          <a:prstGeom prst="rect">
            <a:avLst/>
          </a:prstGeom>
          <a:noFill/>
        </p:spPr>
        <p:txBody>
          <a:bodyPr wrap="square">
            <a:spAutoFit/>
          </a:bodyPr>
          <a:lstStyle/>
          <a:p>
            <a:r>
              <a:rPr lang="en-US" sz="2000" dirty="0" err="1">
                <a:solidFill>
                  <a:schemeClr val="bg1"/>
                </a:solidFill>
                <a:latin typeface="Merriweather" panose="00000500000000000000" pitchFamily="2" charset="0"/>
              </a:rPr>
              <a:t>Để</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giảm</a:t>
            </a:r>
            <a:r>
              <a:rPr lang="en-US" sz="2000" dirty="0">
                <a:solidFill>
                  <a:schemeClr val="bg1"/>
                </a:solidFill>
                <a:latin typeface="Merriweather" panose="00000500000000000000" pitchFamily="2" charset="0"/>
              </a:rPr>
              <a:t> chi </a:t>
            </a:r>
            <a:r>
              <a:rPr lang="en-US" sz="2000" dirty="0" err="1">
                <a:solidFill>
                  <a:schemeClr val="bg1"/>
                </a:solidFill>
                <a:latin typeface="Merriweather" panose="00000500000000000000" pitchFamily="2" charset="0"/>
              </a:rPr>
              <a:t>phí</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tính</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toán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khi</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kết</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nối</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từ</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và</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văn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bản</a:t>
            </a:r>
            <a:r>
              <a:rPr lang="en-US" sz="2000" dirty="0">
                <a:solidFill>
                  <a:schemeClr val="bg1"/>
                </a:solidFill>
                <a:latin typeface="Merriweather" panose="00000500000000000000" pitchFamily="2" charset="0"/>
              </a:rPr>
              <a:t>, ta </a:t>
            </a:r>
            <a:r>
              <a:rPr lang="en-US" sz="2000" dirty="0" err="1">
                <a:solidFill>
                  <a:schemeClr val="bg1"/>
                </a:solidFill>
                <a:latin typeface="Merriweather" panose="00000500000000000000" pitchFamily="2" charset="0"/>
              </a:rPr>
              <a:t>chèn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thêm</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một</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lớp</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trung</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gian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là</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các</a:t>
            </a:r>
            <a:r>
              <a:rPr lang="en-US" sz="2000" dirty="0">
                <a:solidFill>
                  <a:schemeClr val="bg1"/>
                </a:solidFill>
                <a:latin typeface="Merriweather" panose="00000500000000000000" pitchFamily="2" charset="0"/>
              </a:rPr>
              <a:t> topics </a:t>
            </a:r>
            <a:r>
              <a:rPr lang="en-US" sz="2000" dirty="0" err="1">
                <a:solidFill>
                  <a:schemeClr val="bg1"/>
                </a:solidFill>
                <a:latin typeface="Merriweather" panose="00000500000000000000" pitchFamily="2" charset="0"/>
              </a:rPr>
              <a:t>ẩn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Giả</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sử</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có</a:t>
            </a:r>
            <a:r>
              <a:rPr lang="en-US" sz="2000" dirty="0">
                <a:solidFill>
                  <a:schemeClr val="bg1"/>
                </a:solidFill>
                <a:latin typeface="Merriweather" panose="00000500000000000000" pitchFamily="2" charset="0"/>
              </a:rPr>
              <a:t> 10 topics, </a:t>
            </a:r>
            <a:r>
              <a:rPr lang="en-US" sz="2000" dirty="0" err="1">
                <a:solidFill>
                  <a:schemeClr val="bg1"/>
                </a:solidFill>
                <a:latin typeface="Merriweather" panose="00000500000000000000" pitchFamily="2" charset="0"/>
              </a:rPr>
              <a:t>mỗi</a:t>
            </a:r>
            <a:r>
              <a:rPr lang="en-US" sz="2000" dirty="0">
                <a:solidFill>
                  <a:schemeClr val="bg1"/>
                </a:solidFill>
                <a:latin typeface="Merriweather" panose="00000500000000000000" pitchFamily="2" charset="0"/>
              </a:rPr>
              <a:t> topic </a:t>
            </a:r>
            <a:r>
              <a:rPr lang="en-US" sz="2000" dirty="0" err="1">
                <a:solidFill>
                  <a:schemeClr val="bg1"/>
                </a:solidFill>
                <a:latin typeface="Merriweather" panose="00000500000000000000" pitchFamily="2" charset="0"/>
              </a:rPr>
              <a:t>kết</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nối</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với</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nhiều</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từ</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và</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mỗi</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văn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bản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kết</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nối</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với</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một</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số</a:t>
            </a:r>
            <a:r>
              <a:rPr lang="en-US" sz="2000" dirty="0">
                <a:solidFill>
                  <a:schemeClr val="bg1"/>
                </a:solidFill>
                <a:latin typeface="Merriweather" panose="00000500000000000000" pitchFamily="2" charset="0"/>
              </a:rPr>
              <a:t> topics.</a:t>
            </a:r>
          </a:p>
          <a:p>
            <a:endParaRPr lang="en-US" sz="2000" dirty="0">
              <a:solidFill>
                <a:schemeClr val="bg1"/>
              </a:solidFill>
              <a:latin typeface="Merriweather" panose="00000500000000000000" pitchFamily="2" charset="0"/>
            </a:endParaRPr>
          </a:p>
          <a:p>
            <a:r>
              <a:rPr lang="en-US" sz="2000" dirty="0">
                <a:solidFill>
                  <a:schemeClr val="bg1"/>
                </a:solidFill>
                <a:latin typeface="Merriweather" panose="00000500000000000000" pitchFamily="2" charset="0"/>
              </a:rPr>
              <a:t>Thay </a:t>
            </a:r>
            <a:r>
              <a:rPr lang="en-US" sz="2000" dirty="0" err="1">
                <a:solidFill>
                  <a:schemeClr val="bg1"/>
                </a:solidFill>
                <a:latin typeface="Merriweather" panose="00000500000000000000" pitchFamily="2" charset="0"/>
              </a:rPr>
              <a:t>vì</a:t>
            </a:r>
            <a:r>
              <a:rPr lang="en-US" sz="2000" dirty="0">
                <a:solidFill>
                  <a:schemeClr val="bg1"/>
                </a:solidFill>
                <a:latin typeface="Merriweather" panose="00000500000000000000" pitchFamily="2" charset="0"/>
              </a:rPr>
              <a:t> 500,000 </a:t>
            </a:r>
            <a:r>
              <a:rPr lang="en-US" sz="2000" dirty="0" err="1">
                <a:solidFill>
                  <a:schemeClr val="bg1"/>
                </a:solidFill>
                <a:latin typeface="Merriweather" panose="00000500000000000000" pitchFamily="2" charset="0"/>
              </a:rPr>
              <a:t>kết</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nối</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gốc</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giờ</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chỉ</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còn</a:t>
            </a:r>
            <a:r>
              <a:rPr lang="en-US" sz="2000" dirty="0">
                <a:solidFill>
                  <a:schemeClr val="bg1"/>
                </a:solidFill>
                <a:latin typeface="Merriweather" panose="00000500000000000000" pitchFamily="2" charset="0"/>
              </a:rPr>
              <a:t> 20,000 </a:t>
            </a:r>
            <a:r>
              <a:rPr lang="en-US" sz="2000" dirty="0" err="1">
                <a:solidFill>
                  <a:schemeClr val="bg1"/>
                </a:solidFill>
                <a:latin typeface="Merriweather" panose="00000500000000000000" pitchFamily="2" charset="0"/>
              </a:rPr>
              <a:t>kết</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nối</a:t>
            </a:r>
            <a:r>
              <a:rPr lang="en-US" sz="2000" dirty="0">
                <a:solidFill>
                  <a:schemeClr val="bg1"/>
                </a:solidFill>
                <a:latin typeface="Merriweather" panose="00000500000000000000" pitchFamily="2" charset="0"/>
              </a:rPr>
              <a:t> (10,000 </a:t>
            </a:r>
            <a:r>
              <a:rPr lang="en-US" sz="2000" dirty="0" err="1">
                <a:solidFill>
                  <a:schemeClr val="bg1"/>
                </a:solidFill>
                <a:latin typeface="Merriweather" panose="00000500000000000000" pitchFamily="2" charset="0"/>
              </a:rPr>
              <a:t>từ</a:t>
            </a:r>
            <a:r>
              <a:rPr lang="en-US" sz="2000" dirty="0">
                <a:solidFill>
                  <a:schemeClr val="bg1"/>
                </a:solidFill>
                <a:latin typeface="Merriweather" panose="00000500000000000000" pitchFamily="2" charset="0"/>
              </a:rPr>
              <a:t> ↔ topics </a:t>
            </a:r>
            <a:r>
              <a:rPr lang="en-US" sz="2000" dirty="0" err="1">
                <a:solidFill>
                  <a:schemeClr val="bg1"/>
                </a:solidFill>
                <a:latin typeface="Merriweather" panose="00000500000000000000" pitchFamily="2" charset="0"/>
              </a:rPr>
              <a:t>và</a:t>
            </a:r>
            <a:r>
              <a:rPr lang="en-US" sz="2000" dirty="0">
                <a:solidFill>
                  <a:schemeClr val="bg1"/>
                </a:solidFill>
                <a:latin typeface="Merriweather" panose="00000500000000000000" pitchFamily="2" charset="0"/>
              </a:rPr>
              <a:t> 10,000 documents ↔ topics), </a:t>
            </a:r>
            <a:r>
              <a:rPr lang="en-US" sz="2000" dirty="0" err="1">
                <a:solidFill>
                  <a:schemeClr val="bg1"/>
                </a:solidFill>
                <a:latin typeface="Merriweather" panose="00000500000000000000" pitchFamily="2" charset="0"/>
              </a:rPr>
              <a:t>giúp</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giảm</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đáng</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kể</a:t>
            </a:r>
            <a:r>
              <a:rPr lang="en-US" sz="2000" dirty="0">
                <a:solidFill>
                  <a:schemeClr val="bg1"/>
                </a:solidFill>
                <a:latin typeface="Merriweather" panose="00000500000000000000" pitchFamily="2" charset="0"/>
              </a:rPr>
              <a:t> chi </a:t>
            </a:r>
            <a:r>
              <a:rPr lang="en-US" sz="2000" dirty="0" err="1">
                <a:solidFill>
                  <a:schemeClr val="bg1"/>
                </a:solidFill>
                <a:latin typeface="Merriweather" panose="00000500000000000000" pitchFamily="2" charset="0"/>
              </a:rPr>
              <a:t>phí</a:t>
            </a:r>
            <a:r>
              <a:rPr lang="en-US" sz="2000" dirty="0">
                <a:solidFill>
                  <a:schemeClr val="bg1"/>
                </a:solidFill>
                <a:latin typeface="Merriweather" panose="00000500000000000000" pitchFamily="2" charset="0"/>
              </a:rPr>
              <a:t>.</a:t>
            </a:r>
          </a:p>
          <a:p>
            <a:r>
              <a:rPr lang="en-US" sz="2000" dirty="0">
                <a:solidFill>
                  <a:schemeClr val="bg1"/>
                </a:solidFill>
                <a:latin typeface="Merriweather" panose="00000500000000000000" pitchFamily="2" charset="0"/>
              </a:rPr>
              <a:t>Topics </a:t>
            </a:r>
            <a:r>
              <a:rPr lang="en-US" sz="2000" dirty="0" err="1">
                <a:solidFill>
                  <a:schemeClr val="bg1"/>
                </a:solidFill>
                <a:latin typeface="Merriweather" panose="00000500000000000000" pitchFamily="2" charset="0"/>
              </a:rPr>
              <a:t>là</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các</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phân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phối</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xác</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suất</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trên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tập</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từ</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ví</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dụ</a:t>
            </a:r>
            <a:r>
              <a:rPr lang="en-US" sz="2000" dirty="0">
                <a:solidFill>
                  <a:schemeClr val="bg1"/>
                </a:solidFill>
                <a:latin typeface="Merriweather" panose="00000500000000000000" pitchFamily="2" charset="0"/>
              </a:rPr>
              <a:t>:</a:t>
            </a:r>
          </a:p>
          <a:p>
            <a:r>
              <a:rPr lang="en-US" sz="2000" dirty="0">
                <a:solidFill>
                  <a:schemeClr val="bg1"/>
                </a:solidFill>
                <a:latin typeface="Merriweather" panose="00000500000000000000" pitchFamily="2" charset="0"/>
              </a:rPr>
              <a:t>Topic "Animals" = 0.3 * Cats + 0.4 * Dogs + 0.2 * Loyal + 0.1 * Evil</a:t>
            </a:r>
          </a:p>
          <a:p>
            <a:endParaRPr lang="en-US" sz="2000" dirty="0">
              <a:solidFill>
                <a:schemeClr val="bg1"/>
              </a:solidFill>
              <a:latin typeface="Merriweather" panose="00000500000000000000" pitchFamily="2" charset="0"/>
            </a:endParaRPr>
          </a:p>
          <a:p>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Dù</a:t>
            </a:r>
            <a:r>
              <a:rPr lang="en-US" sz="2000" dirty="0">
                <a:solidFill>
                  <a:schemeClr val="bg1"/>
                </a:solidFill>
                <a:latin typeface="Merriweather" panose="00000500000000000000" pitchFamily="2" charset="0"/>
              </a:rPr>
              <a:t> topics </a:t>
            </a:r>
            <a:r>
              <a:rPr lang="en-US" sz="2000" dirty="0" err="1">
                <a:solidFill>
                  <a:schemeClr val="bg1"/>
                </a:solidFill>
                <a:latin typeface="Merriweather" panose="00000500000000000000" pitchFamily="2" charset="0"/>
              </a:rPr>
              <a:t>không</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định</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nghĩa</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rõ</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ràng</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chúng</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giúp</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nén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thông</a:t>
            </a:r>
            <a:r>
              <a:rPr lang="en-US" sz="2000" dirty="0">
                <a:solidFill>
                  <a:schemeClr val="bg1"/>
                </a:solidFill>
                <a:latin typeface="Merriweather" panose="00000500000000000000" pitchFamily="2" charset="0"/>
              </a:rPr>
              <a:t> tin </a:t>
            </a:r>
            <a:r>
              <a:rPr lang="en-US" sz="2000" dirty="0" err="1">
                <a:solidFill>
                  <a:schemeClr val="bg1"/>
                </a:solidFill>
                <a:latin typeface="Merriweather" panose="00000500000000000000" pitchFamily="2" charset="0"/>
              </a:rPr>
              <a:t>và</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biểu</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diễn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chủ</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đề</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ẩn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trong</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văn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bản</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một</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cách</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hiệu</a:t>
            </a:r>
            <a:r>
              <a:rPr lang="en-US" sz="2000" dirty="0">
                <a:solidFill>
                  <a:schemeClr val="bg1"/>
                </a:solidFill>
                <a:latin typeface="Merriweather" panose="00000500000000000000" pitchFamily="2" charset="0"/>
              </a:rPr>
              <a:t> </a:t>
            </a:r>
            <a:r>
              <a:rPr lang="en-US" sz="2000" dirty="0" err="1">
                <a:solidFill>
                  <a:schemeClr val="bg1"/>
                </a:solidFill>
                <a:latin typeface="Merriweather" panose="00000500000000000000" pitchFamily="2" charset="0"/>
              </a:rPr>
              <a:t>quả</a:t>
            </a:r>
            <a:r>
              <a:rPr lang="en-US" sz="2000" dirty="0">
                <a:solidFill>
                  <a:schemeClr val="bg1"/>
                </a:solidFill>
                <a:latin typeface="Merriweather" panose="00000500000000000000" pitchFamily="2"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714137"/>
            <a:ext cx="12902803" cy="1542574"/>
          </a:xfrm>
          <a:prstGeom prst="rect">
            <a:avLst/>
          </a:prstGeom>
          <a:noFill/>
          <a:ln/>
        </p:spPr>
        <p:txBody>
          <a:bodyPr wrap="square" lIns="0" tIns="0" rIns="0" bIns="0" rtlCol="0" anchor="t"/>
          <a:lstStyle/>
          <a:p>
            <a:pPr marL="0" indent="0" algn="ctr">
              <a:lnSpc>
                <a:spcPts val="6050"/>
              </a:lnSpc>
              <a:buNone/>
            </a:pPr>
            <a:r>
              <a:rPr lang="en-US" sz="4850" dirty="0">
                <a:solidFill>
                  <a:srgbClr val="F5F0F0"/>
                </a:solidFill>
                <a:latin typeface="Merriweather" pitchFamily="34" charset="0"/>
                <a:ea typeface="Merriweather" pitchFamily="34" charset="-122"/>
                <a:cs typeface="Merriweather" pitchFamily="34" charset="-120"/>
              </a:rPr>
              <a:t>Ứng dụng của LDA trong xử lý ngôn ngữ tự nhiên</a:t>
            </a:r>
            <a:endParaRPr lang="en-US" sz="4850" dirty="0"/>
          </a:p>
        </p:txBody>
      </p:sp>
      <p:sp>
        <p:nvSpPr>
          <p:cNvPr id="3" name="Text 1"/>
          <p:cNvSpPr/>
          <p:nvPr/>
        </p:nvSpPr>
        <p:spPr>
          <a:xfrm>
            <a:off x="863798" y="3982402"/>
            <a:ext cx="3898940"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Phân tích nội dung văn bản</a:t>
            </a:r>
            <a:endParaRPr lang="en-US" sz="2400" dirty="0"/>
          </a:p>
        </p:txBody>
      </p:sp>
      <p:sp>
        <p:nvSpPr>
          <p:cNvPr id="4" name="Text 2"/>
          <p:cNvSpPr/>
          <p:nvPr/>
        </p:nvSpPr>
        <p:spPr>
          <a:xfrm>
            <a:off x="863798" y="5000268"/>
            <a:ext cx="389894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Giúp tự động nhóm văn bản theo chủ đề, hỗ trợ tra cứu và tổ chức tài liệu hiệu quả.</a:t>
            </a:r>
            <a:endParaRPr lang="en-US" sz="1900" dirty="0"/>
          </a:p>
        </p:txBody>
      </p:sp>
      <p:sp>
        <p:nvSpPr>
          <p:cNvPr id="5" name="Text 3"/>
          <p:cNvSpPr/>
          <p:nvPr/>
        </p:nvSpPr>
        <p:spPr>
          <a:xfrm>
            <a:off x="5372576" y="3982402"/>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Tóm tắt văn bản</a:t>
            </a:r>
            <a:endParaRPr lang="en-US" sz="2400" dirty="0"/>
          </a:p>
        </p:txBody>
      </p:sp>
      <p:sp>
        <p:nvSpPr>
          <p:cNvPr id="6" name="Text 4"/>
          <p:cNvSpPr/>
          <p:nvPr/>
        </p:nvSpPr>
        <p:spPr>
          <a:xfrm>
            <a:off x="5372576" y="4614743"/>
            <a:ext cx="389894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Xác định các chủ đề chính trong tài liệu dài để tạo bản tóm tắt súc tích và đầy đủ.</a:t>
            </a:r>
            <a:endParaRPr lang="en-US" sz="1900" dirty="0"/>
          </a:p>
        </p:txBody>
      </p:sp>
      <p:sp>
        <p:nvSpPr>
          <p:cNvPr id="7" name="Text 5"/>
          <p:cNvSpPr/>
          <p:nvPr/>
        </p:nvSpPr>
        <p:spPr>
          <a:xfrm>
            <a:off x="9881354" y="3982402"/>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Khám phá tri thức</a:t>
            </a:r>
            <a:endParaRPr lang="en-US" sz="2400" dirty="0"/>
          </a:p>
        </p:txBody>
      </p:sp>
      <p:sp>
        <p:nvSpPr>
          <p:cNvPr id="8" name="Text 6"/>
          <p:cNvSpPr/>
          <p:nvPr/>
        </p:nvSpPr>
        <p:spPr>
          <a:xfrm>
            <a:off x="9881354" y="4614743"/>
            <a:ext cx="389894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Phát hiện xu hướng và mẫu ẩn trong các tập dữ liệu lớn như mạng xã hội, báo chí và email.</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9032"/>
          </a:xfrm>
          <a:prstGeom prst="rect">
            <a:avLst/>
          </a:prstGeom>
        </p:spPr>
      </p:pic>
      <p:sp>
        <p:nvSpPr>
          <p:cNvPr id="3" name="Text 0"/>
          <p:cNvSpPr/>
          <p:nvPr/>
        </p:nvSpPr>
        <p:spPr>
          <a:xfrm>
            <a:off x="2721650" y="3330297"/>
            <a:ext cx="9187101" cy="682228"/>
          </a:xfrm>
          <a:prstGeom prst="rect">
            <a:avLst/>
          </a:prstGeom>
          <a:noFill/>
          <a:ln/>
        </p:spPr>
        <p:txBody>
          <a:bodyPr wrap="none" lIns="0" tIns="0" rIns="0" bIns="0" rtlCol="0" anchor="t"/>
          <a:lstStyle/>
          <a:p>
            <a:pPr marL="0" indent="0" algn="ctr">
              <a:lnSpc>
                <a:spcPts val="5350"/>
              </a:lnSpc>
              <a:buNone/>
            </a:pPr>
            <a:r>
              <a:rPr lang="en-US" sz="4250" dirty="0">
                <a:solidFill>
                  <a:srgbClr val="F5F0F0"/>
                </a:solidFill>
                <a:latin typeface="Merriweather" pitchFamily="34" charset="0"/>
                <a:ea typeface="Merriweather" pitchFamily="34" charset="-122"/>
                <a:cs typeface="Merriweather" pitchFamily="34" charset="-120"/>
              </a:rPr>
              <a:t>Cách hoạt động của thuật toán LDA</a:t>
            </a:r>
            <a:endParaRPr lang="en-US" sz="4250" dirty="0"/>
          </a:p>
        </p:txBody>
      </p:sp>
      <p:pic>
        <p:nvPicPr>
          <p:cNvPr id="4" name="Image 1" descr="preencoded.png"/>
          <p:cNvPicPr>
            <a:picLocks noChangeAspect="1"/>
          </p:cNvPicPr>
          <p:nvPr/>
        </p:nvPicPr>
        <p:blipFill>
          <a:blip r:embed="rId4"/>
          <a:stretch>
            <a:fillRect/>
          </a:stretch>
        </p:blipFill>
        <p:spPr>
          <a:xfrm>
            <a:off x="764143" y="4339947"/>
            <a:ext cx="3275528" cy="873204"/>
          </a:xfrm>
          <a:prstGeom prst="rect">
            <a:avLst/>
          </a:prstGeom>
        </p:spPr>
      </p:pic>
      <p:sp>
        <p:nvSpPr>
          <p:cNvPr id="5" name="Text 1"/>
          <p:cNvSpPr/>
          <p:nvPr/>
        </p:nvSpPr>
        <p:spPr>
          <a:xfrm>
            <a:off x="982385" y="5540573"/>
            <a:ext cx="2729032" cy="34111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Khởi tạo</a:t>
            </a:r>
            <a:endParaRPr lang="en-US" sz="2100" dirty="0"/>
          </a:p>
        </p:txBody>
      </p:sp>
      <p:sp>
        <p:nvSpPr>
          <p:cNvPr id="6" name="Text 2"/>
          <p:cNvSpPr/>
          <p:nvPr/>
        </p:nvSpPr>
        <p:spPr>
          <a:xfrm>
            <a:off x="982385" y="6012656"/>
            <a:ext cx="2839045" cy="698659"/>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Gán ngẫu nhiên chủ đề cho từng từ trong tài liệu.</a:t>
            </a:r>
            <a:endParaRPr lang="en-US" sz="1700" dirty="0"/>
          </a:p>
        </p:txBody>
      </p:sp>
      <p:pic>
        <p:nvPicPr>
          <p:cNvPr id="7" name="Image 2" descr="preencoded.png"/>
          <p:cNvPicPr>
            <a:picLocks noChangeAspect="1"/>
          </p:cNvPicPr>
          <p:nvPr/>
        </p:nvPicPr>
        <p:blipFill>
          <a:blip r:embed="rId5"/>
          <a:stretch>
            <a:fillRect/>
          </a:stretch>
        </p:blipFill>
        <p:spPr>
          <a:xfrm>
            <a:off x="4039672" y="4339947"/>
            <a:ext cx="3275528" cy="873204"/>
          </a:xfrm>
          <a:prstGeom prst="rect">
            <a:avLst/>
          </a:prstGeom>
        </p:spPr>
      </p:pic>
      <p:sp>
        <p:nvSpPr>
          <p:cNvPr id="8" name="Text 3"/>
          <p:cNvSpPr/>
          <p:nvPr/>
        </p:nvSpPr>
        <p:spPr>
          <a:xfrm>
            <a:off x="4257913" y="5540573"/>
            <a:ext cx="2729032" cy="34111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Cập nhật chủ đề</a:t>
            </a:r>
            <a:endParaRPr lang="en-US" sz="2100" dirty="0"/>
          </a:p>
        </p:txBody>
      </p:sp>
      <p:sp>
        <p:nvSpPr>
          <p:cNvPr id="9" name="Text 4"/>
          <p:cNvSpPr/>
          <p:nvPr/>
        </p:nvSpPr>
        <p:spPr>
          <a:xfrm>
            <a:off x="4257913" y="6012656"/>
            <a:ext cx="2839045" cy="1047988"/>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Cập nhật phân phối chủ đề dựa trên sự hiện diện từ và phân phối trong tài liệu.</a:t>
            </a:r>
            <a:endParaRPr lang="en-US" sz="1700" dirty="0"/>
          </a:p>
        </p:txBody>
      </p:sp>
      <p:pic>
        <p:nvPicPr>
          <p:cNvPr id="10" name="Image 3" descr="preencoded.png"/>
          <p:cNvPicPr>
            <a:picLocks noChangeAspect="1"/>
          </p:cNvPicPr>
          <p:nvPr/>
        </p:nvPicPr>
        <p:blipFill>
          <a:blip r:embed="rId6"/>
          <a:stretch>
            <a:fillRect/>
          </a:stretch>
        </p:blipFill>
        <p:spPr>
          <a:xfrm>
            <a:off x="7315200" y="4339947"/>
            <a:ext cx="3275528" cy="873204"/>
          </a:xfrm>
          <a:prstGeom prst="rect">
            <a:avLst/>
          </a:prstGeom>
        </p:spPr>
      </p:pic>
      <p:sp>
        <p:nvSpPr>
          <p:cNvPr id="11" name="Text 5"/>
          <p:cNvSpPr/>
          <p:nvPr/>
        </p:nvSpPr>
        <p:spPr>
          <a:xfrm>
            <a:off x="7533442" y="5540573"/>
            <a:ext cx="2729032" cy="34111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Tính phân phối</a:t>
            </a:r>
            <a:endParaRPr lang="en-US" sz="2100" dirty="0"/>
          </a:p>
        </p:txBody>
      </p:sp>
      <p:sp>
        <p:nvSpPr>
          <p:cNvPr id="12" name="Text 6"/>
          <p:cNvSpPr/>
          <p:nvPr/>
        </p:nvSpPr>
        <p:spPr>
          <a:xfrm>
            <a:off x="7533442" y="6012656"/>
            <a:ext cx="2839045" cy="1397318"/>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Tính toán xác suất từ thuộc chủ đề cụ thể và khả năng chủ đề xuất hiện trong tài liệu.</a:t>
            </a:r>
            <a:endParaRPr lang="en-US" sz="1700" dirty="0"/>
          </a:p>
        </p:txBody>
      </p:sp>
      <p:pic>
        <p:nvPicPr>
          <p:cNvPr id="13" name="Image 4" descr="preencoded.png"/>
          <p:cNvPicPr>
            <a:picLocks noChangeAspect="1"/>
          </p:cNvPicPr>
          <p:nvPr/>
        </p:nvPicPr>
        <p:blipFill>
          <a:blip r:embed="rId7"/>
          <a:stretch>
            <a:fillRect/>
          </a:stretch>
        </p:blipFill>
        <p:spPr>
          <a:xfrm>
            <a:off x="10590728" y="4339947"/>
            <a:ext cx="3275528" cy="873204"/>
          </a:xfrm>
          <a:prstGeom prst="rect">
            <a:avLst/>
          </a:prstGeom>
        </p:spPr>
      </p:pic>
      <p:sp>
        <p:nvSpPr>
          <p:cNvPr id="14" name="Text 7"/>
          <p:cNvSpPr/>
          <p:nvPr/>
        </p:nvSpPr>
        <p:spPr>
          <a:xfrm>
            <a:off x="10808970" y="5540573"/>
            <a:ext cx="2729032" cy="34111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Lặp lại và hội tụ</a:t>
            </a:r>
            <a:endParaRPr lang="en-US" sz="2100" dirty="0"/>
          </a:p>
        </p:txBody>
      </p:sp>
      <p:sp>
        <p:nvSpPr>
          <p:cNvPr id="15" name="Text 8"/>
          <p:cNvSpPr/>
          <p:nvPr/>
        </p:nvSpPr>
        <p:spPr>
          <a:xfrm>
            <a:off x="10808970" y="6012656"/>
            <a:ext cx="2839045" cy="698659"/>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Lặp quy trình cho đến khi phân phối chủ đề ổn định.</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38411" y="682347"/>
            <a:ext cx="7439978" cy="1521619"/>
          </a:xfrm>
          <a:prstGeom prst="rect">
            <a:avLst/>
          </a:prstGeom>
          <a:noFill/>
          <a:ln/>
        </p:spPr>
        <p:txBody>
          <a:bodyPr wrap="square" lIns="0" tIns="0" rIns="0" bIns="0" rtlCol="0" anchor="t"/>
          <a:lstStyle/>
          <a:p>
            <a:pPr marL="0" indent="0" algn="l">
              <a:lnSpc>
                <a:spcPts val="5950"/>
              </a:lnSpc>
              <a:buNone/>
            </a:pPr>
            <a:r>
              <a:rPr lang="en-US" sz="4750" dirty="0">
                <a:solidFill>
                  <a:srgbClr val="F5F0F0"/>
                </a:solidFill>
                <a:latin typeface="Merriweather" pitchFamily="34" charset="0"/>
                <a:ea typeface="Merriweather" pitchFamily="34" charset="-122"/>
                <a:cs typeface="Merriweather" pitchFamily="34" charset="-120"/>
              </a:rPr>
              <a:t>Ưu điểm và hạn chế của LDA</a:t>
            </a:r>
            <a:endParaRPr lang="en-US" sz="4750" dirty="0"/>
          </a:p>
        </p:txBody>
      </p:sp>
      <p:sp>
        <p:nvSpPr>
          <p:cNvPr id="4" name="Shape 1"/>
          <p:cNvSpPr/>
          <p:nvPr/>
        </p:nvSpPr>
        <p:spPr>
          <a:xfrm>
            <a:off x="6338411" y="2569131"/>
            <a:ext cx="7439978" cy="2367320"/>
          </a:xfrm>
          <a:prstGeom prst="roundRect">
            <a:avLst>
              <a:gd name="adj" fmla="val 4319"/>
            </a:avLst>
          </a:prstGeom>
          <a:solidFill>
            <a:srgbClr val="003180"/>
          </a:solidFill>
          <a:ln w="7620">
            <a:solidFill>
              <a:srgbClr val="194A99"/>
            </a:solidFill>
            <a:prstDash val="solid"/>
          </a:ln>
        </p:spPr>
        <p:txBody>
          <a:bodyPr/>
          <a:lstStyle/>
          <a:p>
            <a:endParaRPr lang="en-US"/>
          </a:p>
        </p:txBody>
      </p:sp>
      <p:sp>
        <p:nvSpPr>
          <p:cNvPr id="5" name="Text 2"/>
          <p:cNvSpPr/>
          <p:nvPr/>
        </p:nvSpPr>
        <p:spPr>
          <a:xfrm>
            <a:off x="6589395" y="2820114"/>
            <a:ext cx="3043118" cy="38040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Ưu điểm</a:t>
            </a:r>
            <a:endParaRPr lang="en-US" sz="2350" dirty="0"/>
          </a:p>
        </p:txBody>
      </p:sp>
      <p:sp>
        <p:nvSpPr>
          <p:cNvPr id="6" name="Text 3"/>
          <p:cNvSpPr/>
          <p:nvPr/>
        </p:nvSpPr>
        <p:spPr>
          <a:xfrm>
            <a:off x="6589395" y="3346490"/>
            <a:ext cx="6938010" cy="389573"/>
          </a:xfrm>
          <a:prstGeom prst="rect">
            <a:avLst/>
          </a:prstGeom>
          <a:noFill/>
          <a:ln/>
        </p:spPr>
        <p:txBody>
          <a:bodyPr wrap="none" lIns="0" tIns="0" rIns="0" bIns="0" rtlCol="0" anchor="t"/>
          <a:lstStyle/>
          <a:p>
            <a:pPr marL="342900" indent="-342900" algn="l">
              <a:lnSpc>
                <a:spcPts val="3050"/>
              </a:lnSpc>
              <a:buSzPct val="100000"/>
              <a:buChar char="•"/>
            </a:pPr>
            <a:r>
              <a:rPr lang="en-US" sz="1900" dirty="0">
                <a:solidFill>
                  <a:srgbClr val="E2E6E9"/>
                </a:solidFill>
                <a:latin typeface="Merriweather" pitchFamily="34" charset="0"/>
                <a:ea typeface="Merriweather" pitchFamily="34" charset="-122"/>
                <a:cs typeface="Merriweather" pitchFamily="34" charset="-120"/>
              </a:rPr>
              <a:t>Giải thích dễ hiểu, phân tách chủ đề rõ ràng.</a:t>
            </a:r>
            <a:endParaRPr lang="en-US" sz="1900" dirty="0"/>
          </a:p>
        </p:txBody>
      </p:sp>
      <p:sp>
        <p:nvSpPr>
          <p:cNvPr id="7" name="Text 4"/>
          <p:cNvSpPr/>
          <p:nvPr/>
        </p:nvSpPr>
        <p:spPr>
          <a:xfrm>
            <a:off x="6589395" y="3821192"/>
            <a:ext cx="6938010" cy="389573"/>
          </a:xfrm>
          <a:prstGeom prst="rect">
            <a:avLst/>
          </a:prstGeom>
          <a:noFill/>
          <a:ln/>
        </p:spPr>
        <p:txBody>
          <a:bodyPr wrap="none" lIns="0" tIns="0" rIns="0" bIns="0" rtlCol="0" anchor="t"/>
          <a:lstStyle/>
          <a:p>
            <a:pPr marL="342900" indent="-342900" algn="l">
              <a:lnSpc>
                <a:spcPts val="3050"/>
              </a:lnSpc>
              <a:buSzPct val="100000"/>
              <a:buChar char="•"/>
            </a:pPr>
            <a:r>
              <a:rPr lang="en-US" sz="1900" dirty="0">
                <a:solidFill>
                  <a:srgbClr val="E2E6E9"/>
                </a:solidFill>
                <a:latin typeface="Merriweather" pitchFamily="34" charset="0"/>
                <a:ea typeface="Merriweather" pitchFamily="34" charset="-122"/>
                <a:cs typeface="Merriweather" pitchFamily="34" charset="-120"/>
              </a:rPr>
              <a:t>Có thể làm việc với dữ liệu lớn và không cần nhãn.</a:t>
            </a:r>
            <a:endParaRPr lang="en-US" sz="1900" dirty="0"/>
          </a:p>
        </p:txBody>
      </p:sp>
      <p:sp>
        <p:nvSpPr>
          <p:cNvPr id="8" name="Text 5"/>
          <p:cNvSpPr/>
          <p:nvPr/>
        </p:nvSpPr>
        <p:spPr>
          <a:xfrm>
            <a:off x="6589395" y="4295894"/>
            <a:ext cx="6938010" cy="389573"/>
          </a:xfrm>
          <a:prstGeom prst="rect">
            <a:avLst/>
          </a:prstGeom>
          <a:noFill/>
          <a:ln/>
        </p:spPr>
        <p:txBody>
          <a:bodyPr wrap="none" lIns="0" tIns="0" rIns="0" bIns="0" rtlCol="0" anchor="t"/>
          <a:lstStyle/>
          <a:p>
            <a:pPr marL="342900" indent="-342900" algn="l">
              <a:lnSpc>
                <a:spcPts val="3050"/>
              </a:lnSpc>
              <a:buSzPct val="100000"/>
              <a:buChar char="•"/>
            </a:pPr>
            <a:r>
              <a:rPr lang="en-US" sz="1900" dirty="0">
                <a:solidFill>
                  <a:srgbClr val="E2E6E9"/>
                </a:solidFill>
                <a:latin typeface="Merriweather" pitchFamily="34" charset="0"/>
                <a:ea typeface="Merriweather" pitchFamily="34" charset="-122"/>
                <a:cs typeface="Merriweather" pitchFamily="34" charset="-120"/>
              </a:rPr>
              <a:t>Tối ưu hóa tốt và có nhiều thư viện hỗ trợ.</a:t>
            </a:r>
            <a:endParaRPr lang="en-US" sz="1900" dirty="0"/>
          </a:p>
        </p:txBody>
      </p:sp>
      <p:sp>
        <p:nvSpPr>
          <p:cNvPr id="9" name="Shape 6"/>
          <p:cNvSpPr/>
          <p:nvPr/>
        </p:nvSpPr>
        <p:spPr>
          <a:xfrm>
            <a:off x="6338411" y="5179814"/>
            <a:ext cx="7439978" cy="2367320"/>
          </a:xfrm>
          <a:prstGeom prst="roundRect">
            <a:avLst>
              <a:gd name="adj" fmla="val 4319"/>
            </a:avLst>
          </a:prstGeom>
          <a:solidFill>
            <a:srgbClr val="003180"/>
          </a:solidFill>
          <a:ln w="7620">
            <a:solidFill>
              <a:srgbClr val="194A99"/>
            </a:solidFill>
            <a:prstDash val="solid"/>
          </a:ln>
        </p:spPr>
        <p:txBody>
          <a:bodyPr/>
          <a:lstStyle/>
          <a:p>
            <a:endParaRPr lang="en-US"/>
          </a:p>
        </p:txBody>
      </p:sp>
      <p:sp>
        <p:nvSpPr>
          <p:cNvPr id="10" name="Text 7"/>
          <p:cNvSpPr/>
          <p:nvPr/>
        </p:nvSpPr>
        <p:spPr>
          <a:xfrm>
            <a:off x="6589395" y="5430798"/>
            <a:ext cx="3043118" cy="38040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Hạn chế</a:t>
            </a:r>
            <a:endParaRPr lang="en-US" sz="2350" dirty="0"/>
          </a:p>
        </p:txBody>
      </p:sp>
      <p:sp>
        <p:nvSpPr>
          <p:cNvPr id="11" name="Text 8"/>
          <p:cNvSpPr/>
          <p:nvPr/>
        </p:nvSpPr>
        <p:spPr>
          <a:xfrm>
            <a:off x="6589395" y="5957173"/>
            <a:ext cx="6938010" cy="389573"/>
          </a:xfrm>
          <a:prstGeom prst="rect">
            <a:avLst/>
          </a:prstGeom>
          <a:noFill/>
          <a:ln/>
        </p:spPr>
        <p:txBody>
          <a:bodyPr wrap="none" lIns="0" tIns="0" rIns="0" bIns="0" rtlCol="0" anchor="t"/>
          <a:lstStyle/>
          <a:p>
            <a:pPr marL="342900" indent="-342900" algn="l">
              <a:lnSpc>
                <a:spcPts val="3050"/>
              </a:lnSpc>
              <a:buSzPct val="100000"/>
              <a:buChar char="•"/>
            </a:pPr>
            <a:r>
              <a:rPr lang="en-US" sz="1900" dirty="0">
                <a:solidFill>
                  <a:srgbClr val="E2E6E9"/>
                </a:solidFill>
                <a:latin typeface="Merriweather" pitchFamily="34" charset="0"/>
                <a:ea typeface="Merriweather" pitchFamily="34" charset="-122"/>
                <a:cs typeface="Merriweather" pitchFamily="34" charset="-120"/>
              </a:rPr>
              <a:t>Giả định từ độc lập gây hạn chế mô hình.</a:t>
            </a:r>
            <a:endParaRPr lang="en-US" sz="1900" dirty="0"/>
          </a:p>
        </p:txBody>
      </p:sp>
      <p:sp>
        <p:nvSpPr>
          <p:cNvPr id="12" name="Text 9"/>
          <p:cNvSpPr/>
          <p:nvPr/>
        </p:nvSpPr>
        <p:spPr>
          <a:xfrm>
            <a:off x="6589395" y="6431875"/>
            <a:ext cx="6938010" cy="389573"/>
          </a:xfrm>
          <a:prstGeom prst="rect">
            <a:avLst/>
          </a:prstGeom>
          <a:noFill/>
          <a:ln/>
        </p:spPr>
        <p:txBody>
          <a:bodyPr wrap="none" lIns="0" tIns="0" rIns="0" bIns="0" rtlCol="0" anchor="t"/>
          <a:lstStyle/>
          <a:p>
            <a:pPr marL="342900" indent="-342900" algn="l">
              <a:lnSpc>
                <a:spcPts val="3050"/>
              </a:lnSpc>
              <a:buSzPct val="100000"/>
              <a:buChar char="•"/>
            </a:pPr>
            <a:r>
              <a:rPr lang="en-US" sz="1900" dirty="0">
                <a:solidFill>
                  <a:srgbClr val="E2E6E9"/>
                </a:solidFill>
                <a:latin typeface="Merriweather" pitchFamily="34" charset="0"/>
                <a:ea typeface="Merriweather" pitchFamily="34" charset="-122"/>
                <a:cs typeface="Merriweather" pitchFamily="34" charset="-120"/>
              </a:rPr>
              <a:t>Khó xác định số lượng chủ đề tối ưu.</a:t>
            </a:r>
            <a:endParaRPr lang="en-US" sz="1900" dirty="0"/>
          </a:p>
        </p:txBody>
      </p:sp>
      <p:sp>
        <p:nvSpPr>
          <p:cNvPr id="13" name="Text 10"/>
          <p:cNvSpPr/>
          <p:nvPr/>
        </p:nvSpPr>
        <p:spPr>
          <a:xfrm>
            <a:off x="6589395" y="6906578"/>
            <a:ext cx="6938010" cy="389573"/>
          </a:xfrm>
          <a:prstGeom prst="rect">
            <a:avLst/>
          </a:prstGeom>
          <a:noFill/>
          <a:ln/>
        </p:spPr>
        <p:txBody>
          <a:bodyPr wrap="none" lIns="0" tIns="0" rIns="0" bIns="0" rtlCol="0" anchor="t"/>
          <a:lstStyle/>
          <a:p>
            <a:pPr marL="342900" indent="-342900" algn="l">
              <a:lnSpc>
                <a:spcPts val="3050"/>
              </a:lnSpc>
              <a:buSzPct val="100000"/>
              <a:buChar char="•"/>
            </a:pPr>
            <a:r>
              <a:rPr lang="en-US" sz="1900" dirty="0">
                <a:solidFill>
                  <a:srgbClr val="E2E6E9"/>
                </a:solidFill>
                <a:latin typeface="Merriweather" pitchFamily="34" charset="0"/>
                <a:ea typeface="Merriweather" pitchFamily="34" charset="-122"/>
                <a:cs typeface="Merriweather" pitchFamily="34" charset="-120"/>
              </a:rPr>
              <a:t>Không xử lý tốt ngữ cảnh và cấu trúc từ ngữ phức tạp.</a:t>
            </a:r>
            <a:endParaRPr lang="en-US" sz="1900" dirty="0"/>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Data Science Consulting _ by Slidesgo</Template>
  <TotalTime>529</TotalTime>
  <Words>3511</Words>
  <Application>Microsoft Office PowerPoint</Application>
  <PresentationFormat>Tùy chỉnh</PresentationFormat>
  <Paragraphs>249</Paragraphs>
  <Slides>31</Slides>
  <Notes>27</Notes>
  <HiddenSlides>0</HiddenSlides>
  <MMClips>0</MMClips>
  <ScaleCrop>false</ScaleCrop>
  <HeadingPairs>
    <vt:vector size="6" baseType="variant">
      <vt:variant>
        <vt:lpstr>Phông được Dùng</vt:lpstr>
      </vt:variant>
      <vt:variant>
        <vt:i4>17</vt:i4>
      </vt:variant>
      <vt:variant>
        <vt:lpstr>Chủ đề</vt:lpstr>
      </vt:variant>
      <vt:variant>
        <vt:i4>5</vt:i4>
      </vt:variant>
      <vt:variant>
        <vt:lpstr>Tiêu đề Bản chiếu</vt:lpstr>
      </vt:variant>
      <vt:variant>
        <vt:i4>31</vt:i4>
      </vt:variant>
    </vt:vector>
  </HeadingPairs>
  <TitlesOfParts>
    <vt:vector size="53" baseType="lpstr">
      <vt:lpstr>Aldrich</vt:lpstr>
      <vt:lpstr>Proxima Nova</vt:lpstr>
      <vt:lpstr>Fira Sans Condensed Medium</vt:lpstr>
      <vt:lpstr>Nunito Light</vt:lpstr>
      <vt:lpstr>Anaheim</vt:lpstr>
      <vt:lpstr>Merriweather</vt:lpstr>
      <vt:lpstr>Aptos</vt:lpstr>
      <vt:lpstr>Bai Jamjuree</vt:lpstr>
      <vt:lpstr>Courier New</vt:lpstr>
      <vt:lpstr>Advent Pro SemiBold</vt:lpstr>
      <vt:lpstr>Maven Pro</vt:lpstr>
      <vt:lpstr>Arial</vt:lpstr>
      <vt:lpstr>Livvic Light</vt:lpstr>
      <vt:lpstr>Proxima Nova Semibold</vt:lpstr>
      <vt:lpstr>Fira Sans Extra Condensed Medium</vt:lpstr>
      <vt:lpstr>Symbol</vt:lpstr>
      <vt:lpstr>Share Tech</vt:lpstr>
      <vt:lpstr>Data Science Consulting by Slidesgo</vt:lpstr>
      <vt:lpstr>Slidesgo Final Pages</vt:lpstr>
      <vt:lpstr>Data Science Project Proposal XL by Slidesgo</vt:lpstr>
      <vt:lpstr>1_Slidesgo Final Pages</vt:lpstr>
      <vt:lpstr>2_Slidesgo Final Pages</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LSA (Latent Semantic Analysis) </vt:lpstr>
      <vt:lpstr>Bản trình bày PowerPoint</vt:lpstr>
      <vt:lpstr>Bản trình bày PowerPoint</vt:lpstr>
      <vt:lpstr>Bản trình bày PowerPoint</vt:lpstr>
      <vt:lpstr>Bản trình bày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Thành Lê Tất</cp:lastModifiedBy>
  <cp:revision>10</cp:revision>
  <dcterms:created xsi:type="dcterms:W3CDTF">2025-05-14T20:27:00Z</dcterms:created>
  <dcterms:modified xsi:type="dcterms:W3CDTF">2025-05-22T04:34:55Z</dcterms:modified>
</cp:coreProperties>
</file>